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92" r:id="rId5"/>
    <p:sldMasterId id="2147483718" r:id="rId6"/>
  </p:sldMasterIdLst>
  <p:notesMasterIdLst>
    <p:notesMasterId r:id="rId51"/>
  </p:notesMasterIdLst>
  <p:sldIdLst>
    <p:sldId id="274" r:id="rId7"/>
    <p:sldId id="347" r:id="rId8"/>
    <p:sldId id="258" r:id="rId9"/>
    <p:sldId id="278" r:id="rId10"/>
    <p:sldId id="279" r:id="rId11"/>
    <p:sldId id="342" r:id="rId12"/>
    <p:sldId id="343" r:id="rId13"/>
    <p:sldId id="339" r:id="rId14"/>
    <p:sldId id="345" r:id="rId15"/>
    <p:sldId id="344" r:id="rId16"/>
    <p:sldId id="348" r:id="rId17"/>
    <p:sldId id="280" r:id="rId18"/>
    <p:sldId id="259" r:id="rId19"/>
    <p:sldId id="282" r:id="rId20"/>
    <p:sldId id="265" r:id="rId21"/>
    <p:sldId id="285" r:id="rId22"/>
    <p:sldId id="286" r:id="rId23"/>
    <p:sldId id="267" r:id="rId24"/>
    <p:sldId id="289" r:id="rId25"/>
    <p:sldId id="262" r:id="rId26"/>
    <p:sldId id="290" r:id="rId27"/>
    <p:sldId id="291" r:id="rId28"/>
    <p:sldId id="292" r:id="rId29"/>
    <p:sldId id="263" r:id="rId30"/>
    <p:sldId id="298" r:id="rId31"/>
    <p:sldId id="300" r:id="rId32"/>
    <p:sldId id="301" r:id="rId33"/>
    <p:sldId id="302" r:id="rId34"/>
    <p:sldId id="304" r:id="rId35"/>
    <p:sldId id="305" r:id="rId36"/>
    <p:sldId id="306" r:id="rId37"/>
    <p:sldId id="307" r:id="rId38"/>
    <p:sldId id="308" r:id="rId39"/>
    <p:sldId id="309" r:id="rId40"/>
    <p:sldId id="310" r:id="rId41"/>
    <p:sldId id="349" r:id="rId42"/>
    <p:sldId id="312" r:id="rId43"/>
    <p:sldId id="311" r:id="rId44"/>
    <p:sldId id="315" r:id="rId45"/>
    <p:sldId id="316" r:id="rId46"/>
    <p:sldId id="317" r:id="rId47"/>
    <p:sldId id="322" r:id="rId48"/>
    <p:sldId id="346" r:id="rId49"/>
    <p:sldId id="272" r:id="rId50"/>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59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6405"/>
  </p:normalViewPr>
  <p:slideViewPr>
    <p:cSldViewPr snapToGrid="0" snapToObjects="1">
      <p:cViewPr varScale="1">
        <p:scale>
          <a:sx n="145" d="100"/>
          <a:sy n="145" d="100"/>
        </p:scale>
        <p:origin x="420" y="11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E417B7A-1F1E-D44E-B7C0-AC6460414C31}" type="datetimeFigureOut">
              <a:rPr lang="en-US" smtClean="0"/>
              <a:t>3/7/2022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A2A750F-F142-2D41-9176-ECE8562AEB58}" type="slidenum">
              <a:rPr lang="en-US" smtClean="0"/>
              <a:t>‹#›</a:t>
            </a:fld>
            <a:endParaRPr lang="en-US"/>
          </a:p>
        </p:txBody>
      </p:sp>
    </p:spTree>
    <p:extLst>
      <p:ext uri="{BB962C8B-B14F-4D97-AF65-F5344CB8AC3E}">
        <p14:creationId xmlns:p14="http://schemas.microsoft.com/office/powerpoint/2010/main" val="4162080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allowing me to attend and speak today.</a:t>
            </a:r>
          </a:p>
          <a:p>
            <a:r>
              <a:rPr lang="en-US" dirty="0"/>
              <a:t>Code Official for 26 years. Retired, moved to SC and was hired by the ICC.  I am a former ICC Board member and past-board president.  I handle GA, NC, SC, TN &amp; NJ...</a:t>
            </a:r>
          </a:p>
        </p:txBody>
      </p:sp>
      <p:sp>
        <p:nvSpPr>
          <p:cNvPr id="4" name="Slide Number Placeholder 3"/>
          <p:cNvSpPr>
            <a:spLocks noGrp="1"/>
          </p:cNvSpPr>
          <p:nvPr>
            <p:ph type="sldNum" sz="quarter" idx="5"/>
          </p:nvPr>
        </p:nvSpPr>
        <p:spPr/>
        <p:txBody>
          <a:bodyPr/>
          <a:lstStyle/>
          <a:p>
            <a:fld id="{5A2A750F-F142-2D41-9176-ECE8562AEB58}" type="slidenum">
              <a:rPr lang="en-US" smtClean="0"/>
              <a:t>1</a:t>
            </a:fld>
            <a:endParaRPr lang="en-US"/>
          </a:p>
        </p:txBody>
      </p:sp>
    </p:spTree>
    <p:extLst>
      <p:ext uri="{BB962C8B-B14F-4D97-AF65-F5344CB8AC3E}">
        <p14:creationId xmlns:p14="http://schemas.microsoft.com/office/powerpoint/2010/main" val="1370514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2A750F-F142-2D41-9176-ECE8562AEB58}" type="slidenum">
              <a:rPr lang="en-US" smtClean="0"/>
              <a:t>15</a:t>
            </a:fld>
            <a:endParaRPr lang="en-US"/>
          </a:p>
        </p:txBody>
      </p:sp>
    </p:spTree>
    <p:extLst>
      <p:ext uri="{BB962C8B-B14F-4D97-AF65-F5344CB8AC3E}">
        <p14:creationId xmlns:p14="http://schemas.microsoft.com/office/powerpoint/2010/main" val="717405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2A750F-F142-2D41-9176-ECE8562AEB58}" type="slidenum">
              <a:rPr lang="en-US" smtClean="0"/>
              <a:t>16</a:t>
            </a:fld>
            <a:endParaRPr lang="en-US"/>
          </a:p>
        </p:txBody>
      </p:sp>
    </p:spTree>
    <p:extLst>
      <p:ext uri="{BB962C8B-B14F-4D97-AF65-F5344CB8AC3E}">
        <p14:creationId xmlns:p14="http://schemas.microsoft.com/office/powerpoint/2010/main" val="1962080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2A750F-F142-2D41-9176-ECE8562AEB58}" type="slidenum">
              <a:rPr lang="en-US" smtClean="0"/>
              <a:t>17</a:t>
            </a:fld>
            <a:endParaRPr lang="en-US"/>
          </a:p>
        </p:txBody>
      </p:sp>
    </p:spTree>
    <p:extLst>
      <p:ext uri="{BB962C8B-B14F-4D97-AF65-F5344CB8AC3E}">
        <p14:creationId xmlns:p14="http://schemas.microsoft.com/office/powerpoint/2010/main" val="2169190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0000"/>
              </a:lnSpc>
              <a:buFont typeface="Arial" panose="020B0604020202020204" pitchFamily="34" charset="0"/>
              <a:buChar char="•"/>
            </a:pPr>
            <a:r>
              <a:rPr lang="en-US" sz="1200" dirty="0">
                <a:solidFill>
                  <a:srgbClr val="0B5940"/>
                </a:solidFill>
              </a:rPr>
              <a:t>All aspects of the ICC Code Development Process are regulated by published procedures which are approved by the ICC Board of Directors.</a:t>
            </a:r>
          </a:p>
          <a:p>
            <a:r>
              <a:rPr lang="en-US" sz="1200" b="1" dirty="0">
                <a:solidFill>
                  <a:srgbClr val="0B5940"/>
                </a:solidFill>
              </a:rPr>
              <a:t>	-Council Policy (CP) 28:  </a:t>
            </a:r>
            <a:r>
              <a:rPr lang="en-US" sz="1200" dirty="0">
                <a:solidFill>
                  <a:srgbClr val="0B5940"/>
                </a:solidFill>
              </a:rPr>
              <a:t>Code Development</a:t>
            </a:r>
          </a:p>
          <a:p>
            <a:r>
              <a:rPr lang="en-US" sz="1200" b="1" dirty="0">
                <a:solidFill>
                  <a:srgbClr val="0B5940"/>
                </a:solidFill>
              </a:rPr>
              <a:t>	-CP 44:  </a:t>
            </a:r>
            <a:r>
              <a:rPr lang="en-US" sz="1200" dirty="0">
                <a:solidFill>
                  <a:srgbClr val="0B5940"/>
                </a:solidFill>
              </a:rPr>
              <a:t>Code Correlation Committee</a:t>
            </a:r>
          </a:p>
          <a:p>
            <a:r>
              <a:rPr lang="en-US" sz="1200" b="1" dirty="0">
                <a:solidFill>
                  <a:srgbClr val="0B5940"/>
                </a:solidFill>
              </a:rPr>
              <a:t>	-CP 7:  </a:t>
            </a:r>
            <a:r>
              <a:rPr lang="en-US" sz="1200" dirty="0">
                <a:solidFill>
                  <a:srgbClr val="0B5940"/>
                </a:solidFill>
              </a:rPr>
              <a:t>Committees and Members</a:t>
            </a:r>
          </a:p>
          <a:p>
            <a:r>
              <a:rPr lang="en-US" sz="1200" b="1" dirty="0">
                <a:solidFill>
                  <a:srgbClr val="0B5940"/>
                </a:solidFill>
              </a:rPr>
              <a:t>	-CP 1:  </a:t>
            </a:r>
            <a:r>
              <a:rPr lang="en-US" sz="1200" dirty="0">
                <a:solidFill>
                  <a:srgbClr val="0B5940"/>
                </a:solidFill>
              </a:rPr>
              <a:t>Appeals</a:t>
            </a:r>
          </a:p>
          <a:p>
            <a:endParaRPr lang="en-US" dirty="0"/>
          </a:p>
        </p:txBody>
      </p:sp>
      <p:sp>
        <p:nvSpPr>
          <p:cNvPr id="4" name="Slide Number Placeholder 3"/>
          <p:cNvSpPr>
            <a:spLocks noGrp="1"/>
          </p:cNvSpPr>
          <p:nvPr>
            <p:ph type="sldNum" sz="quarter" idx="5"/>
          </p:nvPr>
        </p:nvSpPr>
        <p:spPr/>
        <p:txBody>
          <a:bodyPr/>
          <a:lstStyle/>
          <a:p>
            <a:fld id="{5A2A750F-F142-2D41-9176-ECE8562AEB58}" type="slidenum">
              <a:rPr lang="en-US" smtClean="0"/>
              <a:t>19</a:t>
            </a:fld>
            <a:endParaRPr lang="en-US"/>
          </a:p>
        </p:txBody>
      </p:sp>
    </p:spTree>
    <p:extLst>
      <p:ext uri="{BB962C8B-B14F-4D97-AF65-F5344CB8AC3E}">
        <p14:creationId xmlns:p14="http://schemas.microsoft.com/office/powerpoint/2010/main" val="2801843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NOTE CHANGE TO IECC</a:t>
            </a:r>
          </a:p>
        </p:txBody>
      </p:sp>
      <p:sp>
        <p:nvSpPr>
          <p:cNvPr id="4" name="Slide Number Placeholder 3"/>
          <p:cNvSpPr>
            <a:spLocks noGrp="1"/>
          </p:cNvSpPr>
          <p:nvPr>
            <p:ph type="sldNum" sz="quarter" idx="5"/>
          </p:nvPr>
        </p:nvSpPr>
        <p:spPr/>
        <p:txBody>
          <a:bodyPr/>
          <a:lstStyle/>
          <a:p>
            <a:fld id="{5A2A750F-F142-2D41-9176-ECE8562AEB58}" type="slidenum">
              <a:rPr lang="en-US" smtClean="0"/>
              <a:t>23</a:t>
            </a:fld>
            <a:endParaRPr lang="en-US"/>
          </a:p>
        </p:txBody>
      </p:sp>
    </p:spTree>
    <p:extLst>
      <p:ext uri="{BB962C8B-B14F-4D97-AF65-F5344CB8AC3E}">
        <p14:creationId xmlns:p14="http://schemas.microsoft.com/office/powerpoint/2010/main" val="1979550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b="1" dirty="0">
                <a:solidFill>
                  <a:srgbClr val="0B5940"/>
                </a:solidFill>
                <a:latin typeface="+mj-lt"/>
              </a:rPr>
              <a:t>Proposed new Referenced Standard</a:t>
            </a:r>
          </a:p>
          <a:p>
            <a:pPr marL="684213" indent="-111125"/>
            <a:r>
              <a:rPr lang="en-US" sz="1400" dirty="0">
                <a:solidFill>
                  <a:schemeClr val="accent5"/>
                </a:solidFill>
              </a:rPr>
              <a:t>-</a:t>
            </a:r>
            <a:r>
              <a:rPr lang="en-US" sz="1200" dirty="0">
                <a:solidFill>
                  <a:schemeClr val="accent5"/>
                </a:solidFill>
              </a:rPr>
              <a:t>Submitted as a code change with the scope and application of the proposed standard identified in the code text</a:t>
            </a:r>
          </a:p>
          <a:p>
            <a:pPr marL="684213" indent="-111125"/>
            <a:endParaRPr lang="en-US" sz="300" dirty="0">
              <a:solidFill>
                <a:schemeClr val="accent5"/>
              </a:solidFill>
            </a:endParaRPr>
          </a:p>
          <a:p>
            <a:pPr marL="684213" indent="-111125"/>
            <a:r>
              <a:rPr lang="en-US" sz="1200" dirty="0">
                <a:solidFill>
                  <a:schemeClr val="accent5"/>
                </a:solidFill>
              </a:rPr>
              <a:t>-Code change submitted to the applicable Group A or B code group</a:t>
            </a:r>
          </a:p>
          <a:p>
            <a:pPr marL="684213" indent="-111125"/>
            <a:endParaRPr lang="en-US" sz="800" dirty="0">
              <a:solidFill>
                <a:schemeClr val="accent5"/>
              </a:solidFill>
            </a:endParaRPr>
          </a:p>
          <a:p>
            <a:pPr marL="684213" indent="-111125"/>
            <a:r>
              <a:rPr lang="en-US" sz="1200" dirty="0">
                <a:solidFill>
                  <a:schemeClr val="accent5"/>
                </a:solidFill>
              </a:rPr>
              <a:t>-Standard must be completed and published by the Public Comment Hearings for the applicable code group</a:t>
            </a:r>
            <a:endParaRPr lang="en-US" sz="1200" dirty="0"/>
          </a:p>
          <a:p>
            <a:endParaRPr lang="en-US" dirty="0"/>
          </a:p>
        </p:txBody>
      </p:sp>
      <p:sp>
        <p:nvSpPr>
          <p:cNvPr id="4" name="Slide Number Placeholder 3"/>
          <p:cNvSpPr>
            <a:spLocks noGrp="1"/>
          </p:cNvSpPr>
          <p:nvPr>
            <p:ph type="sldNum" sz="quarter" idx="5"/>
          </p:nvPr>
        </p:nvSpPr>
        <p:spPr/>
        <p:txBody>
          <a:bodyPr/>
          <a:lstStyle/>
          <a:p>
            <a:fld id="{5A2A750F-F142-2D41-9176-ECE8562AEB58}" type="slidenum">
              <a:rPr lang="en-US" smtClean="0"/>
              <a:t>25</a:t>
            </a:fld>
            <a:endParaRPr lang="en-US"/>
          </a:p>
        </p:txBody>
      </p:sp>
    </p:spTree>
    <p:extLst>
      <p:ext uri="{BB962C8B-B14F-4D97-AF65-F5344CB8AC3E}">
        <p14:creationId xmlns:p14="http://schemas.microsoft.com/office/powerpoint/2010/main" val="3881219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 300 code changes being heard  March 27</a:t>
            </a:r>
            <a:r>
              <a:rPr lang="en-US" baseline="30000" dirty="0"/>
              <a:t>th</a:t>
            </a:r>
            <a:r>
              <a:rPr lang="en-US" dirty="0"/>
              <a:t>-April 6</a:t>
            </a:r>
            <a:r>
              <a:rPr lang="en-US" baseline="30000" dirty="0"/>
              <a:t>th</a:t>
            </a:r>
            <a:r>
              <a:rPr lang="en-US" dirty="0"/>
              <a:t> in Rochester NY</a:t>
            </a:r>
          </a:p>
          <a:p>
            <a:r>
              <a:rPr lang="en-US" dirty="0"/>
              <a:t>Modifications:</a:t>
            </a:r>
          </a:p>
          <a:p>
            <a:pPr marL="285750" indent="-285750">
              <a:buFont typeface="Arial" panose="020B0604020202020204" pitchFamily="34" charset="0"/>
              <a:buChar char="•"/>
            </a:pPr>
            <a:r>
              <a:rPr lang="en-US" sz="1200" b="1" dirty="0">
                <a:solidFill>
                  <a:schemeClr val="accent5"/>
                </a:solidFill>
              </a:rPr>
              <a:t>Regulated by Section 5.5.2 of CP28</a:t>
            </a:r>
          </a:p>
          <a:p>
            <a:pPr marL="285750" indent="-285750">
              <a:lnSpc>
                <a:spcPct val="100000"/>
              </a:lnSpc>
              <a:buFont typeface="Arial" panose="020B0604020202020204" pitchFamily="34" charset="0"/>
              <a:buChar char="•"/>
            </a:pPr>
            <a:r>
              <a:rPr lang="en-US" sz="1200" b="1" dirty="0">
                <a:solidFill>
                  <a:schemeClr val="accent5"/>
                </a:solidFill>
              </a:rPr>
              <a:t>Must be within the scope of the original submittal</a:t>
            </a:r>
          </a:p>
          <a:p>
            <a:pPr marL="285750" indent="-285750">
              <a:lnSpc>
                <a:spcPct val="100000"/>
              </a:lnSpc>
              <a:buFont typeface="Arial" panose="020B0604020202020204" pitchFamily="34" charset="0"/>
              <a:buChar char="•"/>
            </a:pPr>
            <a:r>
              <a:rPr lang="en-US" sz="1200" b="1" dirty="0">
                <a:solidFill>
                  <a:schemeClr val="accent5"/>
                </a:solidFill>
              </a:rPr>
              <a:t>Submitted online via </a:t>
            </a:r>
            <a:r>
              <a:rPr lang="en-US" sz="1200" b="1" dirty="0" err="1">
                <a:solidFill>
                  <a:schemeClr val="accent5"/>
                </a:solidFill>
              </a:rPr>
              <a:t>cdpACCESS</a:t>
            </a:r>
            <a:r>
              <a:rPr lang="en-US" sz="1200" b="1" dirty="0">
                <a:solidFill>
                  <a:schemeClr val="accent5"/>
                </a:solidFill>
              </a:rPr>
              <a:t>®</a:t>
            </a:r>
          </a:p>
          <a:p>
            <a:pPr marL="285750" indent="-285750">
              <a:lnSpc>
                <a:spcPct val="100000"/>
              </a:lnSpc>
              <a:buFont typeface="Arial" panose="020B0604020202020204" pitchFamily="34" charset="0"/>
              <a:buChar char="•"/>
            </a:pPr>
            <a:r>
              <a:rPr lang="en-US" sz="1200" b="1" dirty="0">
                <a:solidFill>
                  <a:schemeClr val="accent5"/>
                </a:solidFill>
              </a:rPr>
              <a:t>Proposed during hearing testimony</a:t>
            </a:r>
          </a:p>
          <a:p>
            <a:pPr marL="285750" indent="-285750">
              <a:lnSpc>
                <a:spcPct val="100000"/>
              </a:lnSpc>
              <a:buFont typeface="Arial" panose="020B0604020202020204" pitchFamily="34" charset="0"/>
              <a:buChar char="•"/>
            </a:pPr>
            <a:r>
              <a:rPr lang="en-US" sz="1200" b="1" dirty="0">
                <a:solidFill>
                  <a:schemeClr val="accent5"/>
                </a:solidFill>
              </a:rPr>
              <a:t>Chair procedural ruling in/out of order</a:t>
            </a:r>
          </a:p>
          <a:p>
            <a:pPr marL="285750" indent="-285750">
              <a:lnSpc>
                <a:spcPct val="100000"/>
              </a:lnSpc>
              <a:buFont typeface="Arial" panose="020B0604020202020204" pitchFamily="34" charset="0"/>
              <a:buChar char="•"/>
            </a:pPr>
            <a:r>
              <a:rPr lang="en-US" sz="1200" b="1" dirty="0">
                <a:solidFill>
                  <a:schemeClr val="accent5"/>
                </a:solidFill>
              </a:rPr>
              <a:t>Viewed online via </a:t>
            </a:r>
            <a:r>
              <a:rPr lang="en-US" sz="1200" b="1" dirty="0" err="1">
                <a:solidFill>
                  <a:schemeClr val="accent5"/>
                </a:solidFill>
              </a:rPr>
              <a:t>cdpACCESS</a:t>
            </a:r>
            <a:r>
              <a:rPr lang="en-US" sz="1200" b="1" dirty="0">
                <a:solidFill>
                  <a:schemeClr val="accent5"/>
                </a:solidFill>
              </a:rPr>
              <a:t>®</a:t>
            </a:r>
          </a:p>
          <a:p>
            <a:pPr marL="285750" indent="-285750">
              <a:lnSpc>
                <a:spcPct val="100000"/>
              </a:lnSpc>
              <a:buFont typeface="Arial" panose="020B0604020202020204" pitchFamily="34" charset="0"/>
              <a:buChar char="•"/>
            </a:pPr>
            <a:r>
              <a:rPr lang="en-US" sz="1200" b="1" dirty="0">
                <a:solidFill>
                  <a:schemeClr val="accent5"/>
                </a:solidFill>
              </a:rPr>
              <a:t>Hearing testimony on modification only</a:t>
            </a:r>
          </a:p>
          <a:p>
            <a:pPr marL="285750" indent="-285750">
              <a:lnSpc>
                <a:spcPct val="100000"/>
              </a:lnSpc>
              <a:buFont typeface="Arial" panose="020B0604020202020204" pitchFamily="34" charset="0"/>
              <a:buChar char="•"/>
            </a:pPr>
            <a:r>
              <a:rPr lang="en-US" sz="1200" b="1" dirty="0">
                <a:solidFill>
                  <a:schemeClr val="accent5"/>
                </a:solidFill>
              </a:rPr>
              <a:t>Committee under no obligation to consider the modification in their deliberations</a:t>
            </a:r>
          </a:p>
          <a:p>
            <a:endParaRPr lang="en-US" dirty="0"/>
          </a:p>
        </p:txBody>
      </p:sp>
      <p:sp>
        <p:nvSpPr>
          <p:cNvPr id="4" name="Slide Number Placeholder 3"/>
          <p:cNvSpPr>
            <a:spLocks noGrp="1"/>
          </p:cNvSpPr>
          <p:nvPr>
            <p:ph type="sldNum" sz="quarter" idx="5"/>
          </p:nvPr>
        </p:nvSpPr>
        <p:spPr/>
        <p:txBody>
          <a:bodyPr/>
          <a:lstStyle/>
          <a:p>
            <a:fld id="{5A2A750F-F142-2D41-9176-ECE8562AEB58}" type="slidenum">
              <a:rPr lang="en-US" smtClean="0"/>
              <a:t>28</a:t>
            </a:fld>
            <a:endParaRPr lang="en-US"/>
          </a:p>
        </p:txBody>
      </p:sp>
    </p:spTree>
    <p:extLst>
      <p:ext uri="{BB962C8B-B14F-4D97-AF65-F5344CB8AC3E}">
        <p14:creationId xmlns:p14="http://schemas.microsoft.com/office/powerpoint/2010/main" val="3199497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Action:</a:t>
            </a:r>
          </a:p>
          <a:p>
            <a:pPr marL="571500" indent="-571500">
              <a:lnSpc>
                <a:spcPct val="100000"/>
              </a:lnSpc>
              <a:buFont typeface="Arial" panose="020B0604020202020204" pitchFamily="34" charset="0"/>
              <a:buChar char="•"/>
            </a:pPr>
            <a:r>
              <a:rPr lang="en-US" sz="1200" b="1" dirty="0">
                <a:solidFill>
                  <a:schemeClr val="accent5"/>
                </a:solidFill>
              </a:rPr>
              <a:t>Section 10.1 of CP28</a:t>
            </a:r>
          </a:p>
          <a:p>
            <a:pPr>
              <a:lnSpc>
                <a:spcPct val="100000"/>
              </a:lnSpc>
            </a:pPr>
            <a:endParaRPr lang="en-US" sz="800" b="1" dirty="0">
              <a:solidFill>
                <a:schemeClr val="accent5"/>
              </a:solidFill>
            </a:endParaRPr>
          </a:p>
          <a:p>
            <a:pPr>
              <a:lnSpc>
                <a:spcPct val="100000"/>
              </a:lnSpc>
            </a:pPr>
            <a:r>
              <a:rPr lang="en-US" sz="1200" b="1" dirty="0">
                <a:solidFill>
                  <a:schemeClr val="accent5"/>
                </a:solidFill>
              </a:rPr>
              <a:t>“Following the closing of the online ballot period, the votes received will be combined with the vote tally at the Public Comment Hearing to determine the final vote on the code change proposal”</a:t>
            </a:r>
          </a:p>
          <a:p>
            <a:endParaRPr lang="en-US" dirty="0"/>
          </a:p>
        </p:txBody>
      </p:sp>
      <p:sp>
        <p:nvSpPr>
          <p:cNvPr id="4" name="Slide Number Placeholder 3"/>
          <p:cNvSpPr>
            <a:spLocks noGrp="1"/>
          </p:cNvSpPr>
          <p:nvPr>
            <p:ph type="sldNum" sz="quarter" idx="5"/>
          </p:nvPr>
        </p:nvSpPr>
        <p:spPr/>
        <p:txBody>
          <a:bodyPr/>
          <a:lstStyle/>
          <a:p>
            <a:fld id="{5A2A750F-F142-2D41-9176-ECE8562AEB58}" type="slidenum">
              <a:rPr lang="en-US" smtClean="0"/>
              <a:t>38</a:t>
            </a:fld>
            <a:endParaRPr lang="en-US"/>
          </a:p>
        </p:txBody>
      </p:sp>
    </p:spTree>
    <p:extLst>
      <p:ext uri="{BB962C8B-B14F-4D97-AF65-F5344CB8AC3E}">
        <p14:creationId xmlns:p14="http://schemas.microsoft.com/office/powerpoint/2010/main" val="806503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2A750F-F142-2D41-9176-ECE8562AEB58}" type="slidenum">
              <a:rPr lang="en-US" smtClean="0"/>
              <a:t>39</a:t>
            </a:fld>
            <a:endParaRPr lang="en-US"/>
          </a:p>
        </p:txBody>
      </p:sp>
    </p:spTree>
    <p:extLst>
      <p:ext uri="{BB962C8B-B14F-4D97-AF65-F5344CB8AC3E}">
        <p14:creationId xmlns:p14="http://schemas.microsoft.com/office/powerpoint/2010/main" val="624529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5988" indent="-342900">
              <a:buFont typeface="Arial" panose="020B0604020202020204" pitchFamily="34" charset="0"/>
              <a:buChar char="•"/>
            </a:pPr>
            <a:r>
              <a:rPr lang="en-US" sz="1200" dirty="0">
                <a:solidFill>
                  <a:schemeClr val="accent5"/>
                </a:solidFill>
                <a:latin typeface="+mj-lt"/>
              </a:rPr>
              <a:t>All code development documents are posted.</a:t>
            </a:r>
          </a:p>
          <a:p>
            <a:pPr marL="915988" indent="-342900">
              <a:buFont typeface="Arial" panose="020B0604020202020204" pitchFamily="34" charset="0"/>
              <a:buChar char="•"/>
            </a:pPr>
            <a:r>
              <a:rPr lang="en-US" sz="1200" dirty="0">
                <a:solidFill>
                  <a:schemeClr val="accent5"/>
                </a:solidFill>
                <a:latin typeface="+mj-lt"/>
              </a:rPr>
              <a:t>All information including schedules, procedures, code change cycle documents and a historical record of past cycles is posted (see next slide)</a:t>
            </a:r>
          </a:p>
          <a:p>
            <a:endParaRPr lang="en-US" dirty="0"/>
          </a:p>
        </p:txBody>
      </p:sp>
      <p:sp>
        <p:nvSpPr>
          <p:cNvPr id="4" name="Slide Number Placeholder 3"/>
          <p:cNvSpPr>
            <a:spLocks noGrp="1"/>
          </p:cNvSpPr>
          <p:nvPr>
            <p:ph type="sldNum" sz="quarter" idx="5"/>
          </p:nvPr>
        </p:nvSpPr>
        <p:spPr/>
        <p:txBody>
          <a:bodyPr/>
          <a:lstStyle/>
          <a:p>
            <a:fld id="{5A2A750F-F142-2D41-9176-ECE8562AEB58}" type="slidenum">
              <a:rPr lang="en-US" smtClean="0"/>
              <a:t>41</a:t>
            </a:fld>
            <a:endParaRPr lang="en-US"/>
          </a:p>
        </p:txBody>
      </p:sp>
    </p:spTree>
    <p:extLst>
      <p:ext uri="{BB962C8B-B14F-4D97-AF65-F5344CB8AC3E}">
        <p14:creationId xmlns:p14="http://schemas.microsoft.com/office/powerpoint/2010/main" val="390054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about IECC...process changed after this past cycle.  2 committees.  One handling residential, One handling everything else.</a:t>
            </a:r>
          </a:p>
        </p:txBody>
      </p:sp>
      <p:sp>
        <p:nvSpPr>
          <p:cNvPr id="4" name="Slide Number Placeholder 3"/>
          <p:cNvSpPr>
            <a:spLocks noGrp="1"/>
          </p:cNvSpPr>
          <p:nvPr>
            <p:ph type="sldNum" sz="quarter" idx="5"/>
          </p:nvPr>
        </p:nvSpPr>
        <p:spPr/>
        <p:txBody>
          <a:bodyPr/>
          <a:lstStyle/>
          <a:p>
            <a:fld id="{5A2A750F-F142-2D41-9176-ECE8562AEB58}" type="slidenum">
              <a:rPr lang="en-US" smtClean="0"/>
              <a:t>5</a:t>
            </a:fld>
            <a:endParaRPr lang="en-US"/>
          </a:p>
        </p:txBody>
      </p:sp>
    </p:spTree>
    <p:extLst>
      <p:ext uri="{BB962C8B-B14F-4D97-AF65-F5344CB8AC3E}">
        <p14:creationId xmlns:p14="http://schemas.microsoft.com/office/powerpoint/2010/main" val="2499895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24 codes are currently in development.  We are in year 2 of a 3yr cycle for development.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8E599F-F1CA-42E2-AC5D-50A98538E7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8108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8E599F-F1CA-42E2-AC5D-50A98538E7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4219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I-Codes are used by the Federal Agencies and are cited in the U.S. Code of Federal Regulations, Executive Orders, FEMA policies and in guidance documents by the Architect of the Capitol, Department of Agriculture, Department of Energy, Department of Defense, Department of Housing and Urban Development, Department of State, Veterans Affairs, EPA, FEMA, General Services Administration, Internal Revenue Service, National Aeronautics and Space Administration, National Park Service, Smithsonian Institution, USAID, Consumer Product Safety Commission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8E599F-F1CA-42E2-AC5D-50A98538E7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2192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states, if they don’t adopt statewide require local jurisdictions to have codes equal to or greater than the state version of the codes.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8E599F-F1CA-42E2-AC5D-50A98538E7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589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Office of management and budget.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8E599F-F1CA-42E2-AC5D-50A98538E7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973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Coordination of Codes:</a:t>
            </a:r>
          </a:p>
          <a:p>
            <a:pPr>
              <a:buFont typeface="Wingdings" panose="05000000000000000000" pitchFamily="2" charset="2"/>
              <a:buChar char="§"/>
            </a:pPr>
            <a:r>
              <a:rPr lang="en-US" sz="1200" dirty="0"/>
              <a:t>Defined scope of each code</a:t>
            </a:r>
          </a:p>
          <a:p>
            <a:pPr marL="0" indent="0">
              <a:buNone/>
            </a:pPr>
            <a:endParaRPr lang="en-US" sz="800" dirty="0"/>
          </a:p>
          <a:p>
            <a:pPr>
              <a:lnSpc>
                <a:spcPct val="100000"/>
              </a:lnSpc>
              <a:buFont typeface="Wingdings" panose="05000000000000000000" pitchFamily="2" charset="2"/>
              <a:buChar char="§"/>
            </a:pPr>
            <a:r>
              <a:rPr lang="en-US" sz="1200" dirty="0"/>
              <a:t>Interdependence and reliance on the entire family of codes</a:t>
            </a:r>
          </a:p>
          <a:p>
            <a:pPr marL="0" indent="0">
              <a:lnSpc>
                <a:spcPct val="100000"/>
              </a:lnSpc>
              <a:buNone/>
            </a:pPr>
            <a:endParaRPr lang="en-US" sz="800" dirty="0"/>
          </a:p>
          <a:p>
            <a:pPr>
              <a:lnSpc>
                <a:spcPct val="100000"/>
              </a:lnSpc>
              <a:buFont typeface="Wingdings" panose="05000000000000000000" pitchFamily="2" charset="2"/>
              <a:buChar char="§"/>
            </a:pPr>
            <a:r>
              <a:rPr lang="en-US" sz="1200" dirty="0"/>
              <a:t>Cross referencing and duplication of provisions with code scopes</a:t>
            </a:r>
          </a:p>
          <a:p>
            <a:endParaRPr lang="en-US" dirty="0"/>
          </a:p>
        </p:txBody>
      </p:sp>
      <p:sp>
        <p:nvSpPr>
          <p:cNvPr id="4" name="Slide Number Placeholder 3"/>
          <p:cNvSpPr>
            <a:spLocks noGrp="1"/>
          </p:cNvSpPr>
          <p:nvPr>
            <p:ph type="sldNum" sz="quarter" idx="5"/>
          </p:nvPr>
        </p:nvSpPr>
        <p:spPr/>
        <p:txBody>
          <a:bodyPr/>
          <a:lstStyle/>
          <a:p>
            <a:fld id="{5A2A750F-F142-2D41-9176-ECE8562AEB58}" type="slidenum">
              <a:rPr lang="en-US" smtClean="0"/>
              <a:t>12</a:t>
            </a:fld>
            <a:endParaRPr lang="en-US"/>
          </a:p>
        </p:txBody>
      </p:sp>
    </p:spTree>
    <p:extLst>
      <p:ext uri="{BB962C8B-B14F-4D97-AF65-F5344CB8AC3E}">
        <p14:creationId xmlns:p14="http://schemas.microsoft.com/office/powerpoint/2010/main" val="2627835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boring and informational thing you will ever do!  Sometimes it is more important to know what did NOT get in the codes....</a:t>
            </a:r>
          </a:p>
        </p:txBody>
      </p:sp>
      <p:sp>
        <p:nvSpPr>
          <p:cNvPr id="4" name="Slide Number Placeholder 3"/>
          <p:cNvSpPr>
            <a:spLocks noGrp="1"/>
          </p:cNvSpPr>
          <p:nvPr>
            <p:ph type="sldNum" sz="quarter" idx="5"/>
          </p:nvPr>
        </p:nvSpPr>
        <p:spPr/>
        <p:txBody>
          <a:bodyPr/>
          <a:lstStyle/>
          <a:p>
            <a:fld id="{5A2A750F-F142-2D41-9176-ECE8562AEB58}" type="slidenum">
              <a:rPr lang="en-US" smtClean="0"/>
              <a:t>13</a:t>
            </a:fld>
            <a:endParaRPr lang="en-US"/>
          </a:p>
        </p:txBody>
      </p:sp>
    </p:spTree>
    <p:extLst>
      <p:ext uri="{BB962C8B-B14F-4D97-AF65-F5344CB8AC3E}">
        <p14:creationId xmlns:p14="http://schemas.microsoft.com/office/powerpoint/2010/main" val="18307966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CC Title Slide">
    <p:bg>
      <p:bgRef idx="1001">
        <a:schemeClr val="bg1"/>
      </p:bgRef>
    </p:bg>
    <p:spTree>
      <p:nvGrpSpPr>
        <p:cNvPr id="1" name=""/>
        <p:cNvGrpSpPr/>
        <p:nvPr/>
      </p:nvGrpSpPr>
      <p:grpSpPr>
        <a:xfrm>
          <a:off x="0" y="0"/>
          <a:ext cx="0" cy="0"/>
          <a:chOff x="0" y="0"/>
          <a:chExt cx="0" cy="0"/>
        </a:xfrm>
      </p:grpSpPr>
      <p:sp>
        <p:nvSpPr>
          <p:cNvPr id="7" name="Google Shape;9009;p30">
            <a:extLst>
              <a:ext uri="{FF2B5EF4-FFF2-40B4-BE49-F238E27FC236}">
                <a16:creationId xmlns:a16="http://schemas.microsoft.com/office/drawing/2014/main" id="{4417EAB3-774E-3C4B-8381-104500A047A2}"/>
              </a:ext>
            </a:extLst>
          </p:cNvPr>
          <p:cNvSpPr/>
          <p:nvPr userDrawn="1"/>
        </p:nvSpPr>
        <p:spPr>
          <a:xfrm>
            <a:off x="7433100" y="224"/>
            <a:ext cx="1710900" cy="5143276"/>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010;p30">
            <a:extLst>
              <a:ext uri="{FF2B5EF4-FFF2-40B4-BE49-F238E27FC236}">
                <a16:creationId xmlns:a16="http://schemas.microsoft.com/office/drawing/2014/main" id="{74C5722E-B61D-AD45-8FD2-9097BF34D761}"/>
              </a:ext>
            </a:extLst>
          </p:cNvPr>
          <p:cNvSpPr/>
          <p:nvPr userDrawn="1"/>
        </p:nvSpPr>
        <p:spPr>
          <a:xfrm>
            <a:off x="7265550" y="2878500"/>
            <a:ext cx="335100" cy="226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11">
            <a:extLst>
              <a:ext uri="{FF2B5EF4-FFF2-40B4-BE49-F238E27FC236}">
                <a16:creationId xmlns:a16="http://schemas.microsoft.com/office/drawing/2014/main" id="{B16CC568-6D05-E743-8F96-57D58A7EDD55}"/>
              </a:ext>
            </a:extLst>
          </p:cNvPr>
          <p:cNvPicPr>
            <a:picLocks noChangeAspect="1"/>
          </p:cNvPicPr>
          <p:nvPr userDrawn="1"/>
        </p:nvPicPr>
        <p:blipFill>
          <a:blip r:embed="rId2"/>
          <a:stretch>
            <a:fillRect/>
          </a:stretch>
        </p:blipFill>
        <p:spPr>
          <a:xfrm>
            <a:off x="1202617" y="1779169"/>
            <a:ext cx="2155179" cy="792469"/>
          </a:xfrm>
          <a:prstGeom prst="rect">
            <a:avLst/>
          </a:prstGeom>
        </p:spPr>
      </p:pic>
      <p:sp>
        <p:nvSpPr>
          <p:cNvPr id="14" name="Text Placeholder 13">
            <a:extLst>
              <a:ext uri="{FF2B5EF4-FFF2-40B4-BE49-F238E27FC236}">
                <a16:creationId xmlns:a16="http://schemas.microsoft.com/office/drawing/2014/main" id="{2DF5967F-F276-D040-9B98-D9E6373AF7A8}"/>
              </a:ext>
            </a:extLst>
          </p:cNvPr>
          <p:cNvSpPr>
            <a:spLocks noGrp="1"/>
          </p:cNvSpPr>
          <p:nvPr>
            <p:ph type="body" sz="quarter" idx="10" hasCustomPrompt="1"/>
          </p:nvPr>
        </p:nvSpPr>
        <p:spPr>
          <a:xfrm>
            <a:off x="1108360" y="2669485"/>
            <a:ext cx="4616450" cy="673322"/>
          </a:xfrm>
        </p:spPr>
        <p:txBody>
          <a:bodyPr/>
          <a:lstStyle>
            <a:lvl1pPr>
              <a:buNone/>
              <a:defRPr sz="24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Sample Title</a:t>
            </a:r>
          </a:p>
        </p:txBody>
      </p:sp>
      <p:sp>
        <p:nvSpPr>
          <p:cNvPr id="15" name="Text Placeholder 13">
            <a:extLst>
              <a:ext uri="{FF2B5EF4-FFF2-40B4-BE49-F238E27FC236}">
                <a16:creationId xmlns:a16="http://schemas.microsoft.com/office/drawing/2014/main" id="{278C26FC-C8A2-7941-8669-5AB65ECEC791}"/>
              </a:ext>
            </a:extLst>
          </p:cNvPr>
          <p:cNvSpPr>
            <a:spLocks noGrp="1"/>
          </p:cNvSpPr>
          <p:nvPr>
            <p:ph type="body" sz="quarter" idx="11" hasCustomPrompt="1"/>
          </p:nvPr>
        </p:nvSpPr>
        <p:spPr>
          <a:xfrm>
            <a:off x="1108360" y="3043621"/>
            <a:ext cx="4616450" cy="1289050"/>
          </a:xfrm>
        </p:spPr>
        <p:txBody>
          <a:bodyPr/>
          <a:lstStyle>
            <a:lvl1pPr>
              <a:buNone/>
              <a:defRPr sz="18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Subtitle/Date</a:t>
            </a:r>
          </a:p>
        </p:txBody>
      </p:sp>
    </p:spTree>
    <p:extLst>
      <p:ext uri="{BB962C8B-B14F-4D97-AF65-F5344CB8AC3E}">
        <p14:creationId xmlns:p14="http://schemas.microsoft.com/office/powerpoint/2010/main" val="253633226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Opt 2">
    <p:bg>
      <p:bgRef idx="1001">
        <a:schemeClr val="bg2"/>
      </p:bgRef>
    </p:bg>
    <p:spTree>
      <p:nvGrpSpPr>
        <p:cNvPr id="1" name=""/>
        <p:cNvGrpSpPr/>
        <p:nvPr/>
      </p:nvGrpSpPr>
      <p:grpSpPr>
        <a:xfrm>
          <a:off x="0" y="0"/>
          <a:ext cx="0" cy="0"/>
          <a:chOff x="0" y="0"/>
          <a:chExt cx="0" cy="0"/>
        </a:xfrm>
      </p:grpSpPr>
      <p:sp>
        <p:nvSpPr>
          <p:cNvPr id="7" name="Google Shape;9042;p33">
            <a:extLst>
              <a:ext uri="{FF2B5EF4-FFF2-40B4-BE49-F238E27FC236}">
                <a16:creationId xmlns:a16="http://schemas.microsoft.com/office/drawing/2014/main" id="{26852664-00FF-6D4F-995A-3E138C91BB9D}"/>
              </a:ext>
            </a:extLst>
          </p:cNvPr>
          <p:cNvSpPr/>
          <p:nvPr userDrawn="1"/>
        </p:nvSpPr>
        <p:spPr>
          <a:xfrm>
            <a:off x="915300" y="0"/>
            <a:ext cx="1190700" cy="5143500"/>
          </a:xfrm>
          <a:prstGeom prst="rect">
            <a:avLst/>
          </a:prstGeom>
          <a:solidFill>
            <a:srgbClr val="0B59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044;p33">
            <a:extLst>
              <a:ext uri="{FF2B5EF4-FFF2-40B4-BE49-F238E27FC236}">
                <a16:creationId xmlns:a16="http://schemas.microsoft.com/office/drawing/2014/main" id="{EE456F1F-154D-6D43-AA69-8C17D18DF4B9}"/>
              </a:ext>
            </a:extLst>
          </p:cNvPr>
          <p:cNvSpPr/>
          <p:nvPr userDrawn="1"/>
        </p:nvSpPr>
        <p:spPr>
          <a:xfrm>
            <a:off x="778950" y="2878500"/>
            <a:ext cx="272700" cy="2265000"/>
          </a:xfrm>
          <a:prstGeom prst="rect">
            <a:avLst/>
          </a:prstGeom>
          <a:solidFill>
            <a:srgbClr val="D0D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itle 12">
            <a:extLst>
              <a:ext uri="{FF2B5EF4-FFF2-40B4-BE49-F238E27FC236}">
                <a16:creationId xmlns:a16="http://schemas.microsoft.com/office/drawing/2014/main" id="{BE7C8C97-3C83-F24D-99F7-D20444680102}"/>
              </a:ext>
            </a:extLst>
          </p:cNvPr>
          <p:cNvSpPr>
            <a:spLocks noGrp="1"/>
          </p:cNvSpPr>
          <p:nvPr>
            <p:ph type="title" hasCustomPrompt="1"/>
          </p:nvPr>
        </p:nvSpPr>
        <p:spPr>
          <a:xfrm>
            <a:off x="2651760" y="1079943"/>
            <a:ext cx="5819098" cy="564282"/>
          </a:xfrm>
        </p:spPr>
        <p:txBody>
          <a:bodyPr/>
          <a:lstStyle>
            <a:lvl1pPr>
              <a:defRPr sz="2200">
                <a:solidFill>
                  <a:schemeClr val="tx2"/>
                </a:solidFill>
              </a:defRPr>
            </a:lvl1pPr>
          </a:lstStyle>
          <a:p>
            <a:r>
              <a:rPr lang="en-US" dirty="0"/>
              <a:t>Click to add Title</a:t>
            </a:r>
          </a:p>
        </p:txBody>
      </p:sp>
      <p:sp>
        <p:nvSpPr>
          <p:cNvPr id="11" name="Text Placeholder 14">
            <a:extLst>
              <a:ext uri="{FF2B5EF4-FFF2-40B4-BE49-F238E27FC236}">
                <a16:creationId xmlns:a16="http://schemas.microsoft.com/office/drawing/2014/main" id="{4F31D98B-1560-2D48-8BE0-ED79F6C035AF}"/>
              </a:ext>
            </a:extLst>
          </p:cNvPr>
          <p:cNvSpPr>
            <a:spLocks noGrp="1"/>
          </p:cNvSpPr>
          <p:nvPr>
            <p:ph type="body" sz="quarter" idx="10"/>
          </p:nvPr>
        </p:nvSpPr>
        <p:spPr>
          <a:xfrm>
            <a:off x="2651760" y="1644225"/>
            <a:ext cx="5819099" cy="2265000"/>
          </a:xfrm>
        </p:spPr>
        <p:txBody>
          <a:bodyPr/>
          <a:lstStyle>
            <a:lvl1pPr>
              <a:lnSpc>
                <a:spcPct val="150000"/>
              </a:lnSpc>
              <a:spcBef>
                <a:spcPts val="0"/>
              </a:spcBef>
              <a:defRPr sz="1600" b="0" i="0">
                <a:solidFill>
                  <a:schemeClr val="tx2"/>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6173612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 Opt 3">
    <p:bg>
      <p:bgRef idx="1001">
        <a:schemeClr val="bg2"/>
      </p:bgRef>
    </p:bg>
    <p:spTree>
      <p:nvGrpSpPr>
        <p:cNvPr id="1" name=""/>
        <p:cNvGrpSpPr/>
        <p:nvPr/>
      </p:nvGrpSpPr>
      <p:grpSpPr>
        <a:xfrm>
          <a:off x="0" y="0"/>
          <a:ext cx="0" cy="0"/>
          <a:chOff x="0" y="0"/>
          <a:chExt cx="0" cy="0"/>
        </a:xfrm>
      </p:grpSpPr>
      <p:sp>
        <p:nvSpPr>
          <p:cNvPr id="6" name="Google Shape;9405;p60">
            <a:extLst>
              <a:ext uri="{FF2B5EF4-FFF2-40B4-BE49-F238E27FC236}">
                <a16:creationId xmlns:a16="http://schemas.microsoft.com/office/drawing/2014/main" id="{1EBA1B50-3D86-8247-ABAF-4298C911CDDF}"/>
              </a:ext>
            </a:extLst>
          </p:cNvPr>
          <p:cNvSpPr/>
          <p:nvPr userDrawn="1"/>
        </p:nvSpPr>
        <p:spPr>
          <a:xfrm>
            <a:off x="0" y="0"/>
            <a:ext cx="1451100" cy="5151932"/>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406;p60">
            <a:extLst>
              <a:ext uri="{FF2B5EF4-FFF2-40B4-BE49-F238E27FC236}">
                <a16:creationId xmlns:a16="http://schemas.microsoft.com/office/drawing/2014/main" id="{D5437F08-F4CE-4D47-B9AC-159B73258FCE}"/>
              </a:ext>
            </a:extLst>
          </p:cNvPr>
          <p:cNvSpPr/>
          <p:nvPr userDrawn="1"/>
        </p:nvSpPr>
        <p:spPr>
          <a:xfrm>
            <a:off x="1314750" y="3678032"/>
            <a:ext cx="272700" cy="1473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itle 12">
            <a:extLst>
              <a:ext uri="{FF2B5EF4-FFF2-40B4-BE49-F238E27FC236}">
                <a16:creationId xmlns:a16="http://schemas.microsoft.com/office/drawing/2014/main" id="{E002DD81-F92B-E94C-B1A6-BB5969647C0D}"/>
              </a:ext>
            </a:extLst>
          </p:cNvPr>
          <p:cNvSpPr>
            <a:spLocks noGrp="1"/>
          </p:cNvSpPr>
          <p:nvPr>
            <p:ph type="title" hasCustomPrompt="1"/>
          </p:nvPr>
        </p:nvSpPr>
        <p:spPr>
          <a:xfrm>
            <a:off x="2651760" y="1079943"/>
            <a:ext cx="5819098" cy="564282"/>
          </a:xfrm>
        </p:spPr>
        <p:txBody>
          <a:bodyPr/>
          <a:lstStyle>
            <a:lvl1pPr>
              <a:defRPr sz="2200">
                <a:solidFill>
                  <a:schemeClr val="tx2"/>
                </a:solidFill>
              </a:defRPr>
            </a:lvl1pPr>
          </a:lstStyle>
          <a:p>
            <a:r>
              <a:rPr lang="en-US" dirty="0"/>
              <a:t>Click to add Title</a:t>
            </a:r>
          </a:p>
        </p:txBody>
      </p:sp>
      <p:sp>
        <p:nvSpPr>
          <p:cNvPr id="8" name="Text Placeholder 14">
            <a:extLst>
              <a:ext uri="{FF2B5EF4-FFF2-40B4-BE49-F238E27FC236}">
                <a16:creationId xmlns:a16="http://schemas.microsoft.com/office/drawing/2014/main" id="{0EF2A329-EFF7-3C47-8EFE-E09017B56617}"/>
              </a:ext>
            </a:extLst>
          </p:cNvPr>
          <p:cNvSpPr>
            <a:spLocks noGrp="1"/>
          </p:cNvSpPr>
          <p:nvPr>
            <p:ph type="body" sz="quarter" idx="10"/>
          </p:nvPr>
        </p:nvSpPr>
        <p:spPr>
          <a:xfrm>
            <a:off x="2651760" y="1644225"/>
            <a:ext cx="5819099" cy="2265000"/>
          </a:xfrm>
        </p:spPr>
        <p:txBody>
          <a:bodyPr/>
          <a:lstStyle>
            <a:lvl1pPr>
              <a:lnSpc>
                <a:spcPct val="150000"/>
              </a:lnSpc>
              <a:spcBef>
                <a:spcPts val="0"/>
              </a:spcBef>
              <a:defRPr sz="1600" b="0" i="0">
                <a:solidFill>
                  <a:schemeClr val="tx2"/>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35940185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p:bg>
      <p:bgRef idx="1001">
        <a:schemeClr val="bg2"/>
      </p:bgRef>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8F3C5C7-3F67-FA42-A7A1-59C217095A27}"/>
              </a:ext>
            </a:extLst>
          </p:cNvPr>
          <p:cNvSpPr>
            <a:spLocks noGrp="1"/>
          </p:cNvSpPr>
          <p:nvPr>
            <p:ph type="body" sz="quarter" idx="10" hasCustomPrompt="1"/>
          </p:nvPr>
        </p:nvSpPr>
        <p:spPr>
          <a:xfrm>
            <a:off x="2581440" y="2390371"/>
            <a:ext cx="5043502" cy="340200"/>
          </a:xfrm>
        </p:spPr>
        <p:txBody>
          <a:bodyPr/>
          <a:lstStyle>
            <a:lvl1pPr>
              <a:buNone/>
              <a:defRPr sz="1800">
                <a:solidFill>
                  <a:schemeClr val="tx2"/>
                </a:solidFill>
                <a:latin typeface="+mj-lt"/>
              </a:defRPr>
            </a:lvl1pPr>
            <a:lvl2pPr>
              <a:buNone/>
              <a:defRPr>
                <a:latin typeface="+mj-lt"/>
              </a:defRPr>
            </a:lvl2pPr>
            <a:lvl3pPr>
              <a:buNone/>
              <a:defRPr>
                <a:latin typeface="+mj-lt"/>
              </a:defRPr>
            </a:lvl3pPr>
            <a:lvl4pPr>
              <a:buNone/>
              <a:defRPr>
                <a:latin typeface="+mj-lt"/>
              </a:defRPr>
            </a:lvl4pPr>
            <a:lvl5pPr>
              <a:buNone/>
              <a:defRPr>
                <a:latin typeface="+mj-lt"/>
              </a:defRPr>
            </a:lvl5pPr>
          </a:lstStyle>
          <a:p>
            <a:pPr lvl="0"/>
            <a:r>
              <a:rPr lang="en-US" dirty="0"/>
              <a:t>Section Title</a:t>
            </a:r>
          </a:p>
        </p:txBody>
      </p:sp>
      <p:pic>
        <p:nvPicPr>
          <p:cNvPr id="8" name="Google Shape;9058;p35">
            <a:extLst>
              <a:ext uri="{FF2B5EF4-FFF2-40B4-BE49-F238E27FC236}">
                <a16:creationId xmlns:a16="http://schemas.microsoft.com/office/drawing/2014/main" id="{B7C237E3-7B78-6B44-9A7E-D4843343D32B}"/>
              </a:ext>
            </a:extLst>
          </p:cNvPr>
          <p:cNvPicPr preferRelativeResize="0"/>
          <p:nvPr userDrawn="1"/>
        </p:nvPicPr>
        <p:blipFill>
          <a:blip r:embed="rId2">
            <a:alphaModFix/>
          </a:blip>
          <a:stretch>
            <a:fillRect/>
          </a:stretch>
        </p:blipFill>
        <p:spPr>
          <a:xfrm>
            <a:off x="2039700" y="2401646"/>
            <a:ext cx="309300" cy="317650"/>
          </a:xfrm>
          <a:prstGeom prst="rect">
            <a:avLst/>
          </a:prstGeom>
          <a:noFill/>
          <a:ln>
            <a:noFill/>
          </a:ln>
        </p:spPr>
      </p:pic>
      <p:sp>
        <p:nvSpPr>
          <p:cNvPr id="9" name="Google Shape;9059;p35">
            <a:extLst>
              <a:ext uri="{FF2B5EF4-FFF2-40B4-BE49-F238E27FC236}">
                <a16:creationId xmlns:a16="http://schemas.microsoft.com/office/drawing/2014/main" id="{1B9B3E82-D941-864C-AE47-406317953ED4}"/>
              </a:ext>
            </a:extLst>
          </p:cNvPr>
          <p:cNvSpPr/>
          <p:nvPr userDrawn="1"/>
        </p:nvSpPr>
        <p:spPr>
          <a:xfrm>
            <a:off x="5524200" y="-7802"/>
            <a:ext cx="3619800" cy="218700"/>
          </a:xfrm>
          <a:prstGeom prst="rect">
            <a:avLst/>
          </a:prstGeom>
          <a:solidFill>
            <a:srgbClr val="D0D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060;p35">
            <a:extLst>
              <a:ext uri="{FF2B5EF4-FFF2-40B4-BE49-F238E27FC236}">
                <a16:creationId xmlns:a16="http://schemas.microsoft.com/office/drawing/2014/main" id="{7A6742FC-D8BF-E34F-B7CA-A3EA624E7E57}"/>
              </a:ext>
            </a:extLst>
          </p:cNvPr>
          <p:cNvSpPr/>
          <p:nvPr userDrawn="1"/>
        </p:nvSpPr>
        <p:spPr>
          <a:xfrm>
            <a:off x="194400" y="4924750"/>
            <a:ext cx="3619800" cy="218700"/>
          </a:xfrm>
          <a:prstGeom prst="rect">
            <a:avLst/>
          </a:prstGeom>
          <a:solidFill>
            <a:srgbClr val="D0D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061;p35">
            <a:extLst>
              <a:ext uri="{FF2B5EF4-FFF2-40B4-BE49-F238E27FC236}">
                <a16:creationId xmlns:a16="http://schemas.microsoft.com/office/drawing/2014/main" id="{E6E3F7B8-E6AB-D045-A68C-B93C663F2CE2}"/>
              </a:ext>
            </a:extLst>
          </p:cNvPr>
          <p:cNvSpPr/>
          <p:nvPr userDrawn="1"/>
        </p:nvSpPr>
        <p:spPr>
          <a:xfrm>
            <a:off x="-7951" y="3134551"/>
            <a:ext cx="194400" cy="2016900"/>
          </a:xfrm>
          <a:prstGeom prst="rect">
            <a:avLst/>
          </a:prstGeom>
          <a:solidFill>
            <a:srgbClr val="0B59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062;p35">
            <a:extLst>
              <a:ext uri="{FF2B5EF4-FFF2-40B4-BE49-F238E27FC236}">
                <a16:creationId xmlns:a16="http://schemas.microsoft.com/office/drawing/2014/main" id="{BE737E1C-7F2B-4D46-91EF-475BEF83167A}"/>
              </a:ext>
            </a:extLst>
          </p:cNvPr>
          <p:cNvSpPr/>
          <p:nvPr userDrawn="1"/>
        </p:nvSpPr>
        <p:spPr>
          <a:xfrm>
            <a:off x="8132251" y="210898"/>
            <a:ext cx="1019700" cy="2016900"/>
          </a:xfrm>
          <a:prstGeom prst="rect">
            <a:avLst/>
          </a:prstGeom>
          <a:solidFill>
            <a:srgbClr val="0B59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051287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Opt 2 - Light backgroun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53FB30B-9A4D-D746-9CC5-1DF43E413E63}"/>
              </a:ext>
            </a:extLst>
          </p:cNvPr>
          <p:cNvSpPr>
            <a:spLocks noGrp="1"/>
          </p:cNvSpPr>
          <p:nvPr>
            <p:ph type="pic" sz="quarter" idx="10"/>
          </p:nvPr>
        </p:nvSpPr>
        <p:spPr>
          <a:xfrm>
            <a:off x="2673000" y="0"/>
            <a:ext cx="6471000" cy="5143500"/>
          </a:xfrm>
          <a:custGeom>
            <a:avLst/>
            <a:gdLst>
              <a:gd name="connsiteX0" fmla="*/ 0 w 6471000"/>
              <a:gd name="connsiteY0" fmla="*/ 0 h 5143500"/>
              <a:gd name="connsiteX1" fmla="*/ 6471000 w 6471000"/>
              <a:gd name="connsiteY1" fmla="*/ 0 h 5143500"/>
              <a:gd name="connsiteX2" fmla="*/ 6471000 w 6471000"/>
              <a:gd name="connsiteY2" fmla="*/ 5143500 h 5143500"/>
              <a:gd name="connsiteX3" fmla="*/ 0 w 6471000"/>
              <a:gd name="connsiteY3" fmla="*/ 5143500 h 5143500"/>
              <a:gd name="connsiteX4" fmla="*/ 0 w 6471000"/>
              <a:gd name="connsiteY4" fmla="*/ 4710698 h 5143500"/>
              <a:gd name="connsiteX5" fmla="*/ 1510688 w 6471000"/>
              <a:gd name="connsiteY5" fmla="*/ 4710698 h 5143500"/>
              <a:gd name="connsiteX6" fmla="*/ 1510688 w 6471000"/>
              <a:gd name="connsiteY6" fmla="*/ 2433398 h 5143500"/>
              <a:gd name="connsiteX7" fmla="*/ 0 w 6471000"/>
              <a:gd name="connsiteY7" fmla="*/ 2433398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1000" h="5143500">
                <a:moveTo>
                  <a:pt x="0" y="0"/>
                </a:moveTo>
                <a:lnTo>
                  <a:pt x="6471000" y="0"/>
                </a:lnTo>
                <a:lnTo>
                  <a:pt x="6471000" y="5143500"/>
                </a:lnTo>
                <a:lnTo>
                  <a:pt x="0" y="5143500"/>
                </a:lnTo>
                <a:lnTo>
                  <a:pt x="0" y="4710698"/>
                </a:lnTo>
                <a:lnTo>
                  <a:pt x="1510688" y="4710698"/>
                </a:lnTo>
                <a:lnTo>
                  <a:pt x="1510688" y="2433398"/>
                </a:lnTo>
                <a:lnTo>
                  <a:pt x="0" y="2433398"/>
                </a:lnTo>
                <a:close/>
              </a:path>
            </a:pathLst>
          </a:custGeom>
        </p:spPr>
        <p:txBody>
          <a:bodyPr wrap="square">
            <a:noAutofit/>
          </a:bodyPr>
          <a:lstStyle/>
          <a:p>
            <a:endParaRPr lang="en-US" dirty="0"/>
          </a:p>
        </p:txBody>
      </p:sp>
      <p:sp>
        <p:nvSpPr>
          <p:cNvPr id="13" name="Google Shape;9070;p36">
            <a:extLst>
              <a:ext uri="{FF2B5EF4-FFF2-40B4-BE49-F238E27FC236}">
                <a16:creationId xmlns:a16="http://schemas.microsoft.com/office/drawing/2014/main" id="{E7017483-4896-C347-B7A9-6765C29CC4DA}"/>
              </a:ext>
            </a:extLst>
          </p:cNvPr>
          <p:cNvSpPr/>
          <p:nvPr userDrawn="1"/>
        </p:nvSpPr>
        <p:spPr>
          <a:xfrm>
            <a:off x="-67456" y="2436875"/>
            <a:ext cx="4251144" cy="22773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9083;p37">
            <a:extLst>
              <a:ext uri="{FF2B5EF4-FFF2-40B4-BE49-F238E27FC236}">
                <a16:creationId xmlns:a16="http://schemas.microsoft.com/office/drawing/2014/main" id="{1E1876D8-0A4E-1D47-8321-955E70B769C4}"/>
              </a:ext>
            </a:extLst>
          </p:cNvPr>
          <p:cNvSpPr/>
          <p:nvPr userDrawn="1"/>
        </p:nvSpPr>
        <p:spPr>
          <a:xfrm>
            <a:off x="3870278" y="3605075"/>
            <a:ext cx="313410" cy="1109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ext Placeholder 14">
            <a:extLst>
              <a:ext uri="{FF2B5EF4-FFF2-40B4-BE49-F238E27FC236}">
                <a16:creationId xmlns:a16="http://schemas.microsoft.com/office/drawing/2014/main" id="{23F628AA-7EAA-CC41-BF6E-8BC8C82C51E7}"/>
              </a:ext>
            </a:extLst>
          </p:cNvPr>
          <p:cNvSpPr>
            <a:spLocks noGrp="1"/>
          </p:cNvSpPr>
          <p:nvPr>
            <p:ph type="body" sz="quarter" idx="11" hasCustomPrompt="1"/>
          </p:nvPr>
        </p:nvSpPr>
        <p:spPr>
          <a:xfrm>
            <a:off x="591738" y="2732228"/>
            <a:ext cx="3103498" cy="340200"/>
          </a:xfrm>
        </p:spPr>
        <p:txBody>
          <a:bodyPr/>
          <a:lstStyle>
            <a:lvl1pPr algn="r">
              <a:buNone/>
              <a:defRPr sz="1800">
                <a:solidFill>
                  <a:schemeClr val="tx2"/>
                </a:solidFill>
                <a:latin typeface="+mj-lt"/>
              </a:defRPr>
            </a:lvl1pPr>
            <a:lvl2pPr>
              <a:buNone/>
              <a:defRPr>
                <a:latin typeface="+mj-lt"/>
              </a:defRPr>
            </a:lvl2pPr>
            <a:lvl3pPr>
              <a:buNone/>
              <a:defRPr>
                <a:latin typeface="+mj-lt"/>
              </a:defRPr>
            </a:lvl3pPr>
            <a:lvl4pPr>
              <a:buNone/>
              <a:defRPr>
                <a:latin typeface="+mj-lt"/>
              </a:defRPr>
            </a:lvl4pPr>
            <a:lvl5pPr>
              <a:buNone/>
              <a:defRPr>
                <a:latin typeface="+mj-lt"/>
              </a:defRPr>
            </a:lvl5pPr>
          </a:lstStyle>
          <a:p>
            <a:pPr lvl="0"/>
            <a:r>
              <a:rPr lang="en-US" dirty="0"/>
              <a:t>Section Title</a:t>
            </a:r>
          </a:p>
        </p:txBody>
      </p:sp>
      <p:sp>
        <p:nvSpPr>
          <p:cNvPr id="16" name="Text Placeholder 14">
            <a:extLst>
              <a:ext uri="{FF2B5EF4-FFF2-40B4-BE49-F238E27FC236}">
                <a16:creationId xmlns:a16="http://schemas.microsoft.com/office/drawing/2014/main" id="{84D434F3-D5BF-2345-BA7C-770A73160330}"/>
              </a:ext>
            </a:extLst>
          </p:cNvPr>
          <p:cNvSpPr>
            <a:spLocks noGrp="1"/>
          </p:cNvSpPr>
          <p:nvPr>
            <p:ph type="body" sz="quarter" idx="12" hasCustomPrompt="1"/>
          </p:nvPr>
        </p:nvSpPr>
        <p:spPr>
          <a:xfrm>
            <a:off x="591737" y="3216914"/>
            <a:ext cx="3103499" cy="646125"/>
          </a:xfrm>
        </p:spPr>
        <p:txBody>
          <a:bodyPr/>
          <a:lstStyle>
            <a:lvl1pPr marL="0" indent="0" algn="r">
              <a:lnSpc>
                <a:spcPct val="100000"/>
              </a:lnSpc>
              <a:buNone/>
              <a:defRPr sz="1400">
                <a:solidFill>
                  <a:schemeClr val="tx2"/>
                </a:solidFill>
                <a:latin typeface="+mj-lt"/>
              </a:defRPr>
            </a:lvl1pPr>
            <a:lvl2pPr>
              <a:buNone/>
              <a:defRPr>
                <a:latin typeface="+mj-lt"/>
              </a:defRPr>
            </a:lvl2pPr>
            <a:lvl3pPr>
              <a:buNone/>
              <a:defRPr>
                <a:latin typeface="+mj-lt"/>
              </a:defRPr>
            </a:lvl3pPr>
            <a:lvl4pPr>
              <a:buNone/>
              <a:defRPr>
                <a:latin typeface="+mj-lt"/>
              </a:defRPr>
            </a:lvl4pPr>
            <a:lvl5pPr>
              <a:buNone/>
              <a:defRPr>
                <a:latin typeface="+mj-lt"/>
              </a:defRPr>
            </a:lvl5pPr>
          </a:lstStyle>
          <a:p>
            <a:pPr lvl="0"/>
            <a:r>
              <a:rPr lang="en-US" dirty="0"/>
              <a:t>Text</a:t>
            </a:r>
          </a:p>
        </p:txBody>
      </p:sp>
    </p:spTree>
    <p:extLst>
      <p:ext uri="{BB962C8B-B14F-4D97-AF65-F5344CB8AC3E}">
        <p14:creationId xmlns:p14="http://schemas.microsoft.com/office/powerpoint/2010/main" val="2380735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 Opt 4">
    <p:bg>
      <p:bgRef idx="1001">
        <a:schemeClr val="bg2"/>
      </p:bgRef>
    </p:bg>
    <p:spTree>
      <p:nvGrpSpPr>
        <p:cNvPr id="1" name=""/>
        <p:cNvGrpSpPr/>
        <p:nvPr/>
      </p:nvGrpSpPr>
      <p:grpSpPr>
        <a:xfrm>
          <a:off x="0" y="0"/>
          <a:ext cx="0" cy="0"/>
          <a:chOff x="0" y="0"/>
          <a:chExt cx="0" cy="0"/>
        </a:xfrm>
      </p:grpSpPr>
      <p:sp>
        <p:nvSpPr>
          <p:cNvPr id="5" name="Google Shape;9089;p38">
            <a:extLst>
              <a:ext uri="{FF2B5EF4-FFF2-40B4-BE49-F238E27FC236}">
                <a16:creationId xmlns:a16="http://schemas.microsoft.com/office/drawing/2014/main" id="{791CE818-E15F-564A-851F-6660849C1A84}"/>
              </a:ext>
            </a:extLst>
          </p:cNvPr>
          <p:cNvSpPr/>
          <p:nvPr userDrawn="1"/>
        </p:nvSpPr>
        <p:spPr>
          <a:xfrm>
            <a:off x="0" y="0"/>
            <a:ext cx="1935900" cy="51435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 Placeholder 14">
            <a:extLst>
              <a:ext uri="{FF2B5EF4-FFF2-40B4-BE49-F238E27FC236}">
                <a16:creationId xmlns:a16="http://schemas.microsoft.com/office/drawing/2014/main" id="{57840CFA-3307-DB46-8D54-A9F19D36A9B3}"/>
              </a:ext>
            </a:extLst>
          </p:cNvPr>
          <p:cNvSpPr>
            <a:spLocks noGrp="1"/>
          </p:cNvSpPr>
          <p:nvPr>
            <p:ph type="body" sz="quarter" idx="11" hasCustomPrompt="1"/>
          </p:nvPr>
        </p:nvSpPr>
        <p:spPr>
          <a:xfrm>
            <a:off x="442898" y="2411912"/>
            <a:ext cx="1183020" cy="340200"/>
          </a:xfrm>
        </p:spPr>
        <p:txBody>
          <a:bodyPr/>
          <a:lstStyle>
            <a:lvl1pPr>
              <a:buNone/>
              <a:defRPr sz="1800">
                <a:solidFill>
                  <a:schemeClr val="bg1"/>
                </a:solidFill>
                <a:latin typeface="+mj-lt"/>
              </a:defRPr>
            </a:lvl1pPr>
            <a:lvl2pPr>
              <a:buNone/>
              <a:defRPr>
                <a:latin typeface="+mj-lt"/>
              </a:defRPr>
            </a:lvl2pPr>
            <a:lvl3pPr>
              <a:buNone/>
              <a:defRPr>
                <a:latin typeface="+mj-lt"/>
              </a:defRPr>
            </a:lvl3pPr>
            <a:lvl4pPr>
              <a:buNone/>
              <a:defRPr>
                <a:latin typeface="+mj-lt"/>
              </a:defRPr>
            </a:lvl4pPr>
            <a:lvl5pPr>
              <a:buNone/>
              <a:defRPr>
                <a:latin typeface="+mj-lt"/>
              </a:defRPr>
            </a:lvl5pPr>
          </a:lstStyle>
          <a:p>
            <a:pPr lvl="0"/>
            <a:r>
              <a:rPr lang="en-US" dirty="0"/>
              <a:t>Title</a:t>
            </a:r>
          </a:p>
        </p:txBody>
      </p:sp>
      <p:sp>
        <p:nvSpPr>
          <p:cNvPr id="10" name="Text Placeholder 9">
            <a:extLst>
              <a:ext uri="{FF2B5EF4-FFF2-40B4-BE49-F238E27FC236}">
                <a16:creationId xmlns:a16="http://schemas.microsoft.com/office/drawing/2014/main" id="{6A904B2B-F36D-0C40-B3CF-1B8465EFA603}"/>
              </a:ext>
            </a:extLst>
          </p:cNvPr>
          <p:cNvSpPr>
            <a:spLocks noGrp="1"/>
          </p:cNvSpPr>
          <p:nvPr>
            <p:ph type="body" sz="quarter" idx="10" hasCustomPrompt="1"/>
          </p:nvPr>
        </p:nvSpPr>
        <p:spPr>
          <a:xfrm>
            <a:off x="2586038" y="1333500"/>
            <a:ext cx="5800725" cy="2181225"/>
          </a:xfrm>
        </p:spPr>
        <p:txBody>
          <a:bodyPr/>
          <a:lstStyle>
            <a:lvl1pPr marL="0" indent="0">
              <a:lnSpc>
                <a:spcPct val="130000"/>
              </a:lnSpc>
              <a:buNone/>
              <a:defRPr sz="1600" b="0" i="0">
                <a:solidFill>
                  <a:schemeClr val="tx2"/>
                </a:solidFill>
                <a:latin typeface="Calibri Light" panose="020F0302020204030204" pitchFamily="34" charset="0"/>
                <a:cs typeface="Calibri Light" panose="020F0302020204030204" pitchFamily="34" charset="0"/>
              </a:defRPr>
            </a:lvl1pPr>
            <a:lvl2pPr>
              <a:buNone/>
              <a:defRPr b="0" i="0">
                <a:latin typeface="Calibri Light" panose="020F0302020204030204" pitchFamily="34" charset="0"/>
                <a:cs typeface="Calibri Light" panose="020F0302020204030204" pitchFamily="34" charset="0"/>
              </a:defRPr>
            </a:lvl2pPr>
            <a:lvl3pPr>
              <a:buNone/>
              <a:defRPr b="0" i="0">
                <a:latin typeface="Calibri Light" panose="020F0302020204030204" pitchFamily="34" charset="0"/>
                <a:cs typeface="Calibri Light" panose="020F0302020204030204" pitchFamily="34" charset="0"/>
              </a:defRPr>
            </a:lvl3pPr>
            <a:lvl4pPr>
              <a:buNone/>
              <a:defRPr b="0" i="0">
                <a:latin typeface="Calibri Light" panose="020F0302020204030204" pitchFamily="34" charset="0"/>
                <a:cs typeface="Calibri Light" panose="020F0302020204030204" pitchFamily="34" charset="0"/>
              </a:defRPr>
            </a:lvl4pPr>
            <a:lvl5pPr>
              <a:buNone/>
              <a:defRPr b="0" i="0">
                <a:latin typeface="Calibri Light" panose="020F0302020204030204" pitchFamily="34" charset="0"/>
                <a:cs typeface="Calibri Light" panose="020F0302020204030204" pitchFamily="34" charset="0"/>
              </a:defRPr>
            </a:lvl5pPr>
          </a:lstStyle>
          <a:p>
            <a:pPr lvl="0"/>
            <a:r>
              <a:rPr lang="en-US" dirty="0"/>
              <a:t>Text</a:t>
            </a:r>
          </a:p>
          <a:p>
            <a:pPr lvl="0"/>
            <a:endParaRPr lang="en-US" dirty="0"/>
          </a:p>
        </p:txBody>
      </p:sp>
      <p:sp>
        <p:nvSpPr>
          <p:cNvPr id="7" name="Google Shape;9091;p38">
            <a:extLst>
              <a:ext uri="{FF2B5EF4-FFF2-40B4-BE49-F238E27FC236}">
                <a16:creationId xmlns:a16="http://schemas.microsoft.com/office/drawing/2014/main" id="{9D281D6E-293A-ED4B-9A04-FBBCCC61ED26}"/>
              </a:ext>
            </a:extLst>
          </p:cNvPr>
          <p:cNvSpPr/>
          <p:nvPr userDrawn="1"/>
        </p:nvSpPr>
        <p:spPr>
          <a:xfrm>
            <a:off x="1799550" y="2008800"/>
            <a:ext cx="272700" cy="112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a:extLst>
              <a:ext uri="{FF2B5EF4-FFF2-40B4-BE49-F238E27FC236}">
                <a16:creationId xmlns:a16="http://schemas.microsoft.com/office/drawing/2014/main" id="{AC144FBC-CDCD-A545-8493-E2AEB25F5321}"/>
              </a:ext>
            </a:extLst>
          </p:cNvPr>
          <p:cNvPicPr>
            <a:picLocks noChangeAspect="1"/>
          </p:cNvPicPr>
          <p:nvPr userDrawn="1"/>
        </p:nvPicPr>
        <p:blipFill>
          <a:blip r:embed="rId2"/>
          <a:stretch>
            <a:fillRect/>
          </a:stretch>
        </p:blipFill>
        <p:spPr>
          <a:xfrm>
            <a:off x="376440" y="244044"/>
            <a:ext cx="908074" cy="332222"/>
          </a:xfrm>
          <a:prstGeom prst="rect">
            <a:avLst/>
          </a:prstGeom>
        </p:spPr>
      </p:pic>
    </p:spTree>
    <p:extLst>
      <p:ext uri="{BB962C8B-B14F-4D97-AF65-F5344CB8AC3E}">
        <p14:creationId xmlns:p14="http://schemas.microsoft.com/office/powerpoint/2010/main" val="309830921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 Opt 5">
    <p:spTree>
      <p:nvGrpSpPr>
        <p:cNvPr id="1" name=""/>
        <p:cNvGrpSpPr/>
        <p:nvPr/>
      </p:nvGrpSpPr>
      <p:grpSpPr>
        <a:xfrm>
          <a:off x="0" y="0"/>
          <a:ext cx="0" cy="0"/>
          <a:chOff x="0" y="0"/>
          <a:chExt cx="0" cy="0"/>
        </a:xfrm>
      </p:grpSpPr>
      <p:sp>
        <p:nvSpPr>
          <p:cNvPr id="8" name="Google Shape;9089;p38">
            <a:extLst>
              <a:ext uri="{FF2B5EF4-FFF2-40B4-BE49-F238E27FC236}">
                <a16:creationId xmlns:a16="http://schemas.microsoft.com/office/drawing/2014/main" id="{4A8C13C5-CA7D-8249-8B4E-2629A33267AD}"/>
              </a:ext>
            </a:extLst>
          </p:cNvPr>
          <p:cNvSpPr/>
          <p:nvPr userDrawn="1"/>
        </p:nvSpPr>
        <p:spPr>
          <a:xfrm>
            <a:off x="0" y="0"/>
            <a:ext cx="1261472" cy="51435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091;p38">
            <a:extLst>
              <a:ext uri="{FF2B5EF4-FFF2-40B4-BE49-F238E27FC236}">
                <a16:creationId xmlns:a16="http://schemas.microsoft.com/office/drawing/2014/main" id="{70C7D5D4-40C8-B344-9389-0FCB4D2E48D8}"/>
              </a:ext>
            </a:extLst>
          </p:cNvPr>
          <p:cNvSpPr/>
          <p:nvPr userDrawn="1"/>
        </p:nvSpPr>
        <p:spPr>
          <a:xfrm>
            <a:off x="1125122" y="2008800"/>
            <a:ext cx="272700" cy="112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089;p38">
            <a:extLst>
              <a:ext uri="{FF2B5EF4-FFF2-40B4-BE49-F238E27FC236}">
                <a16:creationId xmlns:a16="http://schemas.microsoft.com/office/drawing/2014/main" id="{7CA68A28-23D1-914C-8CE9-EBC98AF65540}"/>
              </a:ext>
            </a:extLst>
          </p:cNvPr>
          <p:cNvSpPr/>
          <p:nvPr userDrawn="1"/>
        </p:nvSpPr>
        <p:spPr>
          <a:xfrm>
            <a:off x="7883744" y="0"/>
            <a:ext cx="1261472" cy="51435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091;p38">
            <a:extLst>
              <a:ext uri="{FF2B5EF4-FFF2-40B4-BE49-F238E27FC236}">
                <a16:creationId xmlns:a16="http://schemas.microsoft.com/office/drawing/2014/main" id="{4F8C32E2-F803-2C49-9C0F-1717F3DD0233}"/>
              </a:ext>
            </a:extLst>
          </p:cNvPr>
          <p:cNvSpPr/>
          <p:nvPr userDrawn="1"/>
        </p:nvSpPr>
        <p:spPr>
          <a:xfrm>
            <a:off x="7746178" y="2008800"/>
            <a:ext cx="272700" cy="112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100;p39">
            <a:extLst>
              <a:ext uri="{FF2B5EF4-FFF2-40B4-BE49-F238E27FC236}">
                <a16:creationId xmlns:a16="http://schemas.microsoft.com/office/drawing/2014/main" id="{17CBD9FD-0C1E-9945-A04A-DE31B5F85F2D}"/>
              </a:ext>
            </a:extLst>
          </p:cNvPr>
          <p:cNvSpPr txBox="1">
            <a:spLocks/>
          </p:cNvSpPr>
          <p:nvPr userDrawn="1"/>
        </p:nvSpPr>
        <p:spPr>
          <a:xfrm>
            <a:off x="2249291" y="3053415"/>
            <a:ext cx="4687227" cy="164419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lnSpc>
                <a:spcPct val="150000"/>
              </a:lnSpc>
              <a:buClr>
                <a:schemeClr val="dk1"/>
              </a:buClr>
              <a:buSzPts val="1100"/>
              <a:buFontTx/>
              <a:buChar char="-"/>
            </a:pPr>
            <a:endParaRPr lang="en-US" sz="1100">
              <a:solidFill>
                <a:srgbClr val="333333"/>
              </a:solidFill>
              <a:latin typeface="Roboto Light"/>
              <a:ea typeface="Roboto Light"/>
              <a:cs typeface="Roboto Light"/>
              <a:sym typeface="Roboto Light"/>
            </a:endParaRPr>
          </a:p>
        </p:txBody>
      </p:sp>
      <p:sp>
        <p:nvSpPr>
          <p:cNvPr id="16" name="Title 12">
            <a:extLst>
              <a:ext uri="{FF2B5EF4-FFF2-40B4-BE49-F238E27FC236}">
                <a16:creationId xmlns:a16="http://schemas.microsoft.com/office/drawing/2014/main" id="{0CAB5A53-55FF-AE4D-A1AC-AB931F44D48B}"/>
              </a:ext>
            </a:extLst>
          </p:cNvPr>
          <p:cNvSpPr>
            <a:spLocks noGrp="1"/>
          </p:cNvSpPr>
          <p:nvPr>
            <p:ph type="title" hasCustomPrompt="1"/>
          </p:nvPr>
        </p:nvSpPr>
        <p:spPr>
          <a:xfrm>
            <a:off x="2207482" y="996307"/>
            <a:ext cx="5140989" cy="564282"/>
          </a:xfrm>
        </p:spPr>
        <p:txBody>
          <a:bodyPr/>
          <a:lstStyle>
            <a:lvl1pPr>
              <a:defRPr sz="2200">
                <a:solidFill>
                  <a:schemeClr val="tx2"/>
                </a:solidFill>
              </a:defRPr>
            </a:lvl1pPr>
          </a:lstStyle>
          <a:p>
            <a:r>
              <a:rPr lang="en-US" dirty="0"/>
              <a:t>Title</a:t>
            </a:r>
          </a:p>
        </p:txBody>
      </p:sp>
      <p:sp>
        <p:nvSpPr>
          <p:cNvPr id="17" name="Text Placeholder 14">
            <a:extLst>
              <a:ext uri="{FF2B5EF4-FFF2-40B4-BE49-F238E27FC236}">
                <a16:creationId xmlns:a16="http://schemas.microsoft.com/office/drawing/2014/main" id="{38A6CFDF-7D8C-C145-97BD-565C06727C74}"/>
              </a:ext>
            </a:extLst>
          </p:cNvPr>
          <p:cNvSpPr>
            <a:spLocks noGrp="1"/>
          </p:cNvSpPr>
          <p:nvPr>
            <p:ph type="body" sz="quarter" idx="10" hasCustomPrompt="1"/>
          </p:nvPr>
        </p:nvSpPr>
        <p:spPr>
          <a:xfrm>
            <a:off x="2207483" y="1560589"/>
            <a:ext cx="5140990" cy="2265000"/>
          </a:xfrm>
        </p:spPr>
        <p:txBody>
          <a:bodyPr/>
          <a:lstStyle>
            <a:lvl1pPr marL="0" indent="0">
              <a:lnSpc>
                <a:spcPct val="130000"/>
              </a:lnSpc>
              <a:spcBef>
                <a:spcPts val="0"/>
              </a:spcBef>
              <a:buNone/>
              <a:defRPr sz="1600" b="0" i="0">
                <a:solidFill>
                  <a:schemeClr val="tx2"/>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dirty="0"/>
              <a:t>Text </a:t>
            </a:r>
          </a:p>
        </p:txBody>
      </p:sp>
    </p:spTree>
    <p:extLst>
      <p:ext uri="{BB962C8B-B14F-4D97-AF65-F5344CB8AC3E}">
        <p14:creationId xmlns:p14="http://schemas.microsoft.com/office/powerpoint/2010/main" val="2202691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 Opt 6">
    <p:bg>
      <p:bgRef idx="1001">
        <a:schemeClr val="bg2"/>
      </p:bgRef>
    </p:bg>
    <p:spTree>
      <p:nvGrpSpPr>
        <p:cNvPr id="1" name=""/>
        <p:cNvGrpSpPr/>
        <p:nvPr/>
      </p:nvGrpSpPr>
      <p:grpSpPr>
        <a:xfrm>
          <a:off x="0" y="0"/>
          <a:ext cx="0" cy="0"/>
          <a:chOff x="0" y="0"/>
          <a:chExt cx="0" cy="0"/>
        </a:xfrm>
      </p:grpSpPr>
      <p:sp>
        <p:nvSpPr>
          <p:cNvPr id="8" name="Google Shape;9193;p47">
            <a:extLst>
              <a:ext uri="{FF2B5EF4-FFF2-40B4-BE49-F238E27FC236}">
                <a16:creationId xmlns:a16="http://schemas.microsoft.com/office/drawing/2014/main" id="{CB2F15C0-4007-0844-87FD-3C7421B32001}"/>
              </a:ext>
            </a:extLst>
          </p:cNvPr>
          <p:cNvSpPr/>
          <p:nvPr userDrawn="1"/>
        </p:nvSpPr>
        <p:spPr>
          <a:xfrm>
            <a:off x="8871300" y="4017600"/>
            <a:ext cx="272700" cy="11259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197;p47">
            <a:extLst>
              <a:ext uri="{FF2B5EF4-FFF2-40B4-BE49-F238E27FC236}">
                <a16:creationId xmlns:a16="http://schemas.microsoft.com/office/drawing/2014/main" id="{9B7EEB7E-1F44-A44D-AFCA-26373AFE0068}"/>
              </a:ext>
            </a:extLst>
          </p:cNvPr>
          <p:cNvSpPr/>
          <p:nvPr userDrawn="1"/>
        </p:nvSpPr>
        <p:spPr>
          <a:xfrm>
            <a:off x="0" y="0"/>
            <a:ext cx="272700" cy="112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itle 12">
            <a:extLst>
              <a:ext uri="{FF2B5EF4-FFF2-40B4-BE49-F238E27FC236}">
                <a16:creationId xmlns:a16="http://schemas.microsoft.com/office/drawing/2014/main" id="{316D2FA7-FC12-9C46-9F7A-1E1894DA7F73}"/>
              </a:ext>
            </a:extLst>
          </p:cNvPr>
          <p:cNvSpPr>
            <a:spLocks noGrp="1"/>
          </p:cNvSpPr>
          <p:nvPr>
            <p:ph type="title" hasCustomPrompt="1"/>
          </p:nvPr>
        </p:nvSpPr>
        <p:spPr>
          <a:xfrm>
            <a:off x="2001506" y="996307"/>
            <a:ext cx="5140989" cy="564282"/>
          </a:xfrm>
        </p:spPr>
        <p:txBody>
          <a:bodyPr/>
          <a:lstStyle>
            <a:lvl1pPr algn="ctr">
              <a:defRPr sz="2200">
                <a:solidFill>
                  <a:schemeClr val="tx2"/>
                </a:solidFill>
              </a:defRPr>
            </a:lvl1pPr>
          </a:lstStyle>
          <a:p>
            <a:r>
              <a:rPr lang="en-US" dirty="0"/>
              <a:t>Title</a:t>
            </a:r>
          </a:p>
        </p:txBody>
      </p:sp>
      <p:sp>
        <p:nvSpPr>
          <p:cNvPr id="11" name="Text Placeholder 14">
            <a:extLst>
              <a:ext uri="{FF2B5EF4-FFF2-40B4-BE49-F238E27FC236}">
                <a16:creationId xmlns:a16="http://schemas.microsoft.com/office/drawing/2014/main" id="{118BE196-6795-F84A-A828-1F512D178D6C}"/>
              </a:ext>
            </a:extLst>
          </p:cNvPr>
          <p:cNvSpPr>
            <a:spLocks noGrp="1"/>
          </p:cNvSpPr>
          <p:nvPr>
            <p:ph type="body" sz="quarter" idx="10" hasCustomPrompt="1"/>
          </p:nvPr>
        </p:nvSpPr>
        <p:spPr>
          <a:xfrm>
            <a:off x="2001505" y="1560589"/>
            <a:ext cx="5140990" cy="2265000"/>
          </a:xfrm>
        </p:spPr>
        <p:txBody>
          <a:bodyPr/>
          <a:lstStyle>
            <a:lvl1pPr marL="0" indent="0" algn="ctr">
              <a:lnSpc>
                <a:spcPct val="130000"/>
              </a:lnSpc>
              <a:spcBef>
                <a:spcPts val="0"/>
              </a:spcBef>
              <a:buNone/>
              <a:defRPr sz="1600" b="0" i="0">
                <a:solidFill>
                  <a:schemeClr val="tx2"/>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dirty="0"/>
              <a:t>Text </a:t>
            </a:r>
          </a:p>
        </p:txBody>
      </p:sp>
    </p:spTree>
    <p:extLst>
      <p:ext uri="{BB962C8B-B14F-4D97-AF65-F5344CB8AC3E}">
        <p14:creationId xmlns:p14="http://schemas.microsoft.com/office/powerpoint/2010/main" val="3574577465"/>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 Opt 7">
    <p:bg>
      <p:bgRef idx="1001">
        <a:schemeClr val="bg2"/>
      </p:bgRef>
    </p:bg>
    <p:spTree>
      <p:nvGrpSpPr>
        <p:cNvPr id="1" name=""/>
        <p:cNvGrpSpPr/>
        <p:nvPr/>
      </p:nvGrpSpPr>
      <p:grpSpPr>
        <a:xfrm>
          <a:off x="0" y="0"/>
          <a:ext cx="0" cy="0"/>
          <a:chOff x="0" y="0"/>
          <a:chExt cx="0" cy="0"/>
        </a:xfrm>
      </p:grpSpPr>
      <p:sp>
        <p:nvSpPr>
          <p:cNvPr id="11" name="Google Shape;9213;p49">
            <a:extLst>
              <a:ext uri="{FF2B5EF4-FFF2-40B4-BE49-F238E27FC236}">
                <a16:creationId xmlns:a16="http://schemas.microsoft.com/office/drawing/2014/main" id="{7F7069AE-CB4C-844A-95BC-551E61D89D0F}"/>
              </a:ext>
            </a:extLst>
          </p:cNvPr>
          <p:cNvSpPr/>
          <p:nvPr userDrawn="1"/>
        </p:nvSpPr>
        <p:spPr>
          <a:xfrm flipH="1">
            <a:off x="0" y="0"/>
            <a:ext cx="4572000" cy="51435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216;p49">
            <a:extLst>
              <a:ext uri="{FF2B5EF4-FFF2-40B4-BE49-F238E27FC236}">
                <a16:creationId xmlns:a16="http://schemas.microsoft.com/office/drawing/2014/main" id="{56C72E86-F9B8-9441-A400-EABA655F6FE9}"/>
              </a:ext>
            </a:extLst>
          </p:cNvPr>
          <p:cNvSpPr/>
          <p:nvPr userDrawn="1"/>
        </p:nvSpPr>
        <p:spPr>
          <a:xfrm>
            <a:off x="4435650" y="2008800"/>
            <a:ext cx="272700" cy="112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itle 12">
            <a:extLst>
              <a:ext uri="{FF2B5EF4-FFF2-40B4-BE49-F238E27FC236}">
                <a16:creationId xmlns:a16="http://schemas.microsoft.com/office/drawing/2014/main" id="{3E0DAB50-161C-A84D-8702-C33D21D518E5}"/>
              </a:ext>
            </a:extLst>
          </p:cNvPr>
          <p:cNvSpPr>
            <a:spLocks noGrp="1"/>
          </p:cNvSpPr>
          <p:nvPr>
            <p:ph type="title" hasCustomPrompt="1"/>
          </p:nvPr>
        </p:nvSpPr>
        <p:spPr>
          <a:xfrm>
            <a:off x="540626" y="571243"/>
            <a:ext cx="3581670" cy="564282"/>
          </a:xfrm>
        </p:spPr>
        <p:txBody>
          <a:bodyPr/>
          <a:lstStyle>
            <a:lvl1pPr>
              <a:defRPr sz="2200">
                <a:solidFill>
                  <a:schemeClr val="bg1"/>
                </a:solidFill>
              </a:defRPr>
            </a:lvl1pPr>
          </a:lstStyle>
          <a:p>
            <a:r>
              <a:rPr lang="en-US" dirty="0"/>
              <a:t>Title</a:t>
            </a:r>
          </a:p>
        </p:txBody>
      </p:sp>
      <p:sp>
        <p:nvSpPr>
          <p:cNvPr id="13" name="Text Placeholder 14">
            <a:extLst>
              <a:ext uri="{FF2B5EF4-FFF2-40B4-BE49-F238E27FC236}">
                <a16:creationId xmlns:a16="http://schemas.microsoft.com/office/drawing/2014/main" id="{B456291C-CD71-A54D-9615-9F3A5DB4BE98}"/>
              </a:ext>
            </a:extLst>
          </p:cNvPr>
          <p:cNvSpPr>
            <a:spLocks noGrp="1"/>
          </p:cNvSpPr>
          <p:nvPr>
            <p:ph type="body" sz="quarter" idx="10" hasCustomPrompt="1"/>
          </p:nvPr>
        </p:nvSpPr>
        <p:spPr>
          <a:xfrm>
            <a:off x="540626" y="1885825"/>
            <a:ext cx="3581671" cy="2265000"/>
          </a:xfrm>
        </p:spPr>
        <p:txBody>
          <a:bodyPr/>
          <a:lstStyle>
            <a:lvl1pPr marL="0" indent="0">
              <a:lnSpc>
                <a:spcPct val="130000"/>
              </a:lnSpc>
              <a:spcBef>
                <a:spcPts val="0"/>
              </a:spcBef>
              <a:buNone/>
              <a:defRPr sz="1400" b="0" i="0">
                <a:solidFill>
                  <a:schemeClr val="bg1"/>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dirty="0"/>
              <a:t>Text </a:t>
            </a:r>
          </a:p>
        </p:txBody>
      </p:sp>
      <p:sp>
        <p:nvSpPr>
          <p:cNvPr id="19" name="Text Placeholder 14">
            <a:extLst>
              <a:ext uri="{FF2B5EF4-FFF2-40B4-BE49-F238E27FC236}">
                <a16:creationId xmlns:a16="http://schemas.microsoft.com/office/drawing/2014/main" id="{34D4D9E7-1610-9241-9B74-DBA310809F22}"/>
              </a:ext>
            </a:extLst>
          </p:cNvPr>
          <p:cNvSpPr>
            <a:spLocks noGrp="1"/>
          </p:cNvSpPr>
          <p:nvPr>
            <p:ph type="body" sz="quarter" idx="11"/>
          </p:nvPr>
        </p:nvSpPr>
        <p:spPr>
          <a:xfrm>
            <a:off x="4955393" y="1885825"/>
            <a:ext cx="3843833" cy="2265000"/>
          </a:xfrm>
        </p:spPr>
        <p:txBody>
          <a:bodyPr/>
          <a:lstStyle>
            <a:lvl1pPr>
              <a:lnSpc>
                <a:spcPct val="150000"/>
              </a:lnSpc>
              <a:spcBef>
                <a:spcPts val="0"/>
              </a:spcBef>
              <a:defRPr sz="1400" b="0" i="0">
                <a:solidFill>
                  <a:schemeClr val="tx2"/>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dirty="0"/>
              <a:t>Click to edit Master text styles</a:t>
            </a:r>
          </a:p>
          <a:p>
            <a:pPr lvl="1"/>
            <a:r>
              <a:rPr lang="en-US" dirty="0"/>
              <a:t>Second level</a:t>
            </a:r>
          </a:p>
        </p:txBody>
      </p:sp>
      <p:sp>
        <p:nvSpPr>
          <p:cNvPr id="21" name="Text Placeholder 14">
            <a:extLst>
              <a:ext uri="{FF2B5EF4-FFF2-40B4-BE49-F238E27FC236}">
                <a16:creationId xmlns:a16="http://schemas.microsoft.com/office/drawing/2014/main" id="{26005372-295F-0649-8066-2CC1A97F1236}"/>
              </a:ext>
            </a:extLst>
          </p:cNvPr>
          <p:cNvSpPr>
            <a:spLocks noGrp="1"/>
          </p:cNvSpPr>
          <p:nvPr>
            <p:ph type="body" sz="quarter" idx="12" hasCustomPrompt="1"/>
          </p:nvPr>
        </p:nvSpPr>
        <p:spPr>
          <a:xfrm>
            <a:off x="540626" y="1379095"/>
            <a:ext cx="3581671" cy="464695"/>
          </a:xfrm>
        </p:spPr>
        <p:txBody>
          <a:bodyPr/>
          <a:lstStyle>
            <a:lvl1pPr marL="0" indent="0">
              <a:lnSpc>
                <a:spcPct val="100000"/>
              </a:lnSpc>
              <a:spcBef>
                <a:spcPts val="0"/>
              </a:spcBef>
              <a:buNone/>
              <a:defRPr sz="2000" b="0" i="0">
                <a:solidFill>
                  <a:schemeClr val="bg1"/>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dirty="0"/>
              <a:t>Subtitle </a:t>
            </a:r>
          </a:p>
        </p:txBody>
      </p:sp>
      <p:sp>
        <p:nvSpPr>
          <p:cNvPr id="23" name="Text Placeholder 14">
            <a:extLst>
              <a:ext uri="{FF2B5EF4-FFF2-40B4-BE49-F238E27FC236}">
                <a16:creationId xmlns:a16="http://schemas.microsoft.com/office/drawing/2014/main" id="{16348038-D066-674C-B015-A0EB7B3FF55B}"/>
              </a:ext>
            </a:extLst>
          </p:cNvPr>
          <p:cNvSpPr>
            <a:spLocks noGrp="1"/>
          </p:cNvSpPr>
          <p:nvPr>
            <p:ph type="body" sz="quarter" idx="13" hasCustomPrompt="1"/>
          </p:nvPr>
        </p:nvSpPr>
        <p:spPr>
          <a:xfrm>
            <a:off x="4955393" y="1379094"/>
            <a:ext cx="3843833" cy="464695"/>
          </a:xfrm>
        </p:spPr>
        <p:txBody>
          <a:bodyPr/>
          <a:lstStyle>
            <a:lvl1pPr marL="0" indent="0">
              <a:lnSpc>
                <a:spcPct val="100000"/>
              </a:lnSpc>
              <a:spcBef>
                <a:spcPts val="0"/>
              </a:spcBef>
              <a:buNone/>
              <a:defRPr sz="2000" b="0" i="0">
                <a:solidFill>
                  <a:schemeClr val="tx2"/>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dirty="0"/>
              <a:t>Subtitle </a:t>
            </a:r>
          </a:p>
        </p:txBody>
      </p:sp>
    </p:spTree>
    <p:extLst>
      <p:ext uri="{BB962C8B-B14F-4D97-AF65-F5344CB8AC3E}">
        <p14:creationId xmlns:p14="http://schemas.microsoft.com/office/powerpoint/2010/main" val="384546378"/>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 Opt 8">
    <p:bg>
      <p:bgRef idx="1001">
        <a:schemeClr val="bg2"/>
      </p:bgRef>
    </p:bg>
    <p:spTree>
      <p:nvGrpSpPr>
        <p:cNvPr id="1" name=""/>
        <p:cNvGrpSpPr/>
        <p:nvPr/>
      </p:nvGrpSpPr>
      <p:grpSpPr>
        <a:xfrm>
          <a:off x="0" y="0"/>
          <a:ext cx="0" cy="0"/>
          <a:chOff x="0" y="0"/>
          <a:chExt cx="0" cy="0"/>
        </a:xfrm>
      </p:grpSpPr>
      <p:sp>
        <p:nvSpPr>
          <p:cNvPr id="7" name="Google Shape;9229;p50">
            <a:extLst>
              <a:ext uri="{FF2B5EF4-FFF2-40B4-BE49-F238E27FC236}">
                <a16:creationId xmlns:a16="http://schemas.microsoft.com/office/drawing/2014/main" id="{6DC5895D-6E76-C242-B8E8-2BB380BA3A21}"/>
              </a:ext>
            </a:extLst>
          </p:cNvPr>
          <p:cNvSpPr/>
          <p:nvPr userDrawn="1"/>
        </p:nvSpPr>
        <p:spPr>
          <a:xfrm>
            <a:off x="7953300" y="0"/>
            <a:ext cx="1190700" cy="51435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231;p50">
            <a:extLst>
              <a:ext uri="{FF2B5EF4-FFF2-40B4-BE49-F238E27FC236}">
                <a16:creationId xmlns:a16="http://schemas.microsoft.com/office/drawing/2014/main" id="{EF7EBD20-FB9B-9E49-B5FD-0CC28EB7E47C}"/>
              </a:ext>
            </a:extLst>
          </p:cNvPr>
          <p:cNvSpPr/>
          <p:nvPr userDrawn="1"/>
        </p:nvSpPr>
        <p:spPr>
          <a:xfrm>
            <a:off x="7816949" y="1439250"/>
            <a:ext cx="272700" cy="226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itle 12">
            <a:extLst>
              <a:ext uri="{FF2B5EF4-FFF2-40B4-BE49-F238E27FC236}">
                <a16:creationId xmlns:a16="http://schemas.microsoft.com/office/drawing/2014/main" id="{56282FE9-68C2-9C40-B550-DD095424F138}"/>
              </a:ext>
            </a:extLst>
          </p:cNvPr>
          <p:cNvSpPr>
            <a:spLocks noGrp="1"/>
          </p:cNvSpPr>
          <p:nvPr>
            <p:ph type="title" hasCustomPrompt="1"/>
          </p:nvPr>
        </p:nvSpPr>
        <p:spPr>
          <a:xfrm>
            <a:off x="693475" y="996307"/>
            <a:ext cx="6546774" cy="564282"/>
          </a:xfrm>
        </p:spPr>
        <p:txBody>
          <a:bodyPr/>
          <a:lstStyle>
            <a:lvl1pPr>
              <a:defRPr sz="2200">
                <a:solidFill>
                  <a:schemeClr val="tx2"/>
                </a:solidFill>
              </a:defRPr>
            </a:lvl1pPr>
          </a:lstStyle>
          <a:p>
            <a:r>
              <a:rPr lang="en-US" dirty="0"/>
              <a:t>Title</a:t>
            </a:r>
          </a:p>
        </p:txBody>
      </p:sp>
      <p:sp>
        <p:nvSpPr>
          <p:cNvPr id="10" name="Text Placeholder 14">
            <a:extLst>
              <a:ext uri="{FF2B5EF4-FFF2-40B4-BE49-F238E27FC236}">
                <a16:creationId xmlns:a16="http://schemas.microsoft.com/office/drawing/2014/main" id="{981966A1-73F3-2F47-95CC-8F0E6BE59F0C}"/>
              </a:ext>
            </a:extLst>
          </p:cNvPr>
          <p:cNvSpPr>
            <a:spLocks noGrp="1"/>
          </p:cNvSpPr>
          <p:nvPr>
            <p:ph type="body" sz="quarter" idx="10" hasCustomPrompt="1"/>
          </p:nvPr>
        </p:nvSpPr>
        <p:spPr>
          <a:xfrm>
            <a:off x="693475" y="1560589"/>
            <a:ext cx="6546773" cy="2265000"/>
          </a:xfrm>
        </p:spPr>
        <p:txBody>
          <a:bodyPr/>
          <a:lstStyle>
            <a:lvl1pPr marL="0" indent="0">
              <a:lnSpc>
                <a:spcPct val="130000"/>
              </a:lnSpc>
              <a:spcBef>
                <a:spcPts val="0"/>
              </a:spcBef>
              <a:buNone/>
              <a:defRPr sz="1600" b="0" i="0">
                <a:solidFill>
                  <a:schemeClr val="tx2"/>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dirty="0"/>
              <a:t>SUBHEAD</a:t>
            </a:r>
          </a:p>
          <a:p>
            <a:pPr lvl="0"/>
            <a:r>
              <a:rPr lang="en-US" dirty="0"/>
              <a:t>Text </a:t>
            </a:r>
          </a:p>
        </p:txBody>
      </p:sp>
    </p:spTree>
    <p:extLst>
      <p:ext uri="{BB962C8B-B14F-4D97-AF65-F5344CB8AC3E}">
        <p14:creationId xmlns:p14="http://schemas.microsoft.com/office/powerpoint/2010/main" val="220368142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 Opt 9">
    <p:bg>
      <p:bgRef idx="1001">
        <a:schemeClr val="bg2"/>
      </p:bgRef>
    </p:bg>
    <p:spTree>
      <p:nvGrpSpPr>
        <p:cNvPr id="1" name=""/>
        <p:cNvGrpSpPr/>
        <p:nvPr/>
      </p:nvGrpSpPr>
      <p:grpSpPr>
        <a:xfrm>
          <a:off x="0" y="0"/>
          <a:ext cx="0" cy="0"/>
          <a:chOff x="0" y="0"/>
          <a:chExt cx="0" cy="0"/>
        </a:xfrm>
      </p:grpSpPr>
      <p:sp>
        <p:nvSpPr>
          <p:cNvPr id="7" name="Google Shape;9229;p50">
            <a:extLst>
              <a:ext uri="{FF2B5EF4-FFF2-40B4-BE49-F238E27FC236}">
                <a16:creationId xmlns:a16="http://schemas.microsoft.com/office/drawing/2014/main" id="{6DC5895D-6E76-C242-B8E8-2BB380BA3A21}"/>
              </a:ext>
            </a:extLst>
          </p:cNvPr>
          <p:cNvSpPr/>
          <p:nvPr userDrawn="1"/>
        </p:nvSpPr>
        <p:spPr>
          <a:xfrm>
            <a:off x="7953300" y="0"/>
            <a:ext cx="1190700" cy="51435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231;p50">
            <a:extLst>
              <a:ext uri="{FF2B5EF4-FFF2-40B4-BE49-F238E27FC236}">
                <a16:creationId xmlns:a16="http://schemas.microsoft.com/office/drawing/2014/main" id="{EF7EBD20-FB9B-9E49-B5FD-0CC28EB7E47C}"/>
              </a:ext>
            </a:extLst>
          </p:cNvPr>
          <p:cNvSpPr/>
          <p:nvPr userDrawn="1"/>
        </p:nvSpPr>
        <p:spPr>
          <a:xfrm>
            <a:off x="7816949" y="599607"/>
            <a:ext cx="272700" cy="4294682"/>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itle 12">
            <a:extLst>
              <a:ext uri="{FF2B5EF4-FFF2-40B4-BE49-F238E27FC236}">
                <a16:creationId xmlns:a16="http://schemas.microsoft.com/office/drawing/2014/main" id="{1742122A-DF0D-9B48-A3F3-FD18C532D1E4}"/>
              </a:ext>
            </a:extLst>
          </p:cNvPr>
          <p:cNvSpPr>
            <a:spLocks noGrp="1"/>
          </p:cNvSpPr>
          <p:nvPr>
            <p:ph type="title" hasCustomPrompt="1"/>
          </p:nvPr>
        </p:nvSpPr>
        <p:spPr>
          <a:xfrm>
            <a:off x="693475" y="996307"/>
            <a:ext cx="6546774" cy="564282"/>
          </a:xfrm>
        </p:spPr>
        <p:txBody>
          <a:bodyPr/>
          <a:lstStyle>
            <a:lvl1pPr>
              <a:defRPr sz="2200">
                <a:solidFill>
                  <a:schemeClr val="tx2"/>
                </a:solidFill>
              </a:defRPr>
            </a:lvl1pPr>
          </a:lstStyle>
          <a:p>
            <a:r>
              <a:rPr lang="en-US" dirty="0"/>
              <a:t>Title</a:t>
            </a:r>
          </a:p>
        </p:txBody>
      </p:sp>
      <p:sp>
        <p:nvSpPr>
          <p:cNvPr id="11" name="Text Placeholder 14">
            <a:extLst>
              <a:ext uri="{FF2B5EF4-FFF2-40B4-BE49-F238E27FC236}">
                <a16:creationId xmlns:a16="http://schemas.microsoft.com/office/drawing/2014/main" id="{C377CB66-26E3-934A-B09F-ECDF519A63B5}"/>
              </a:ext>
            </a:extLst>
          </p:cNvPr>
          <p:cNvSpPr>
            <a:spLocks noGrp="1"/>
          </p:cNvSpPr>
          <p:nvPr>
            <p:ph type="body" sz="quarter" idx="10" hasCustomPrompt="1"/>
          </p:nvPr>
        </p:nvSpPr>
        <p:spPr>
          <a:xfrm>
            <a:off x="693475" y="1560589"/>
            <a:ext cx="6546773" cy="2265000"/>
          </a:xfrm>
        </p:spPr>
        <p:txBody>
          <a:bodyPr/>
          <a:lstStyle>
            <a:lvl1pPr marL="0" indent="0">
              <a:lnSpc>
                <a:spcPct val="130000"/>
              </a:lnSpc>
              <a:spcBef>
                <a:spcPts val="0"/>
              </a:spcBef>
              <a:buNone/>
              <a:defRPr sz="1600" b="0" i="0">
                <a:solidFill>
                  <a:schemeClr val="tx2"/>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dirty="0"/>
              <a:t>SUBHEAD</a:t>
            </a:r>
          </a:p>
          <a:p>
            <a:pPr lvl="0"/>
            <a:r>
              <a:rPr lang="en-US" dirty="0"/>
              <a:t>Text </a:t>
            </a:r>
          </a:p>
        </p:txBody>
      </p:sp>
    </p:spTree>
    <p:extLst>
      <p:ext uri="{BB962C8B-B14F-4D97-AF65-F5344CB8AC3E}">
        <p14:creationId xmlns:p14="http://schemas.microsoft.com/office/powerpoint/2010/main" val="336295938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S Title Slide">
    <p:bg>
      <p:bgRef idx="1001">
        <a:schemeClr val="bg1"/>
      </p:bgRef>
    </p:bg>
    <p:spTree>
      <p:nvGrpSpPr>
        <p:cNvPr id="1" name=""/>
        <p:cNvGrpSpPr/>
        <p:nvPr/>
      </p:nvGrpSpPr>
      <p:grpSpPr>
        <a:xfrm>
          <a:off x="0" y="0"/>
          <a:ext cx="0" cy="0"/>
          <a:chOff x="0" y="0"/>
          <a:chExt cx="0" cy="0"/>
        </a:xfrm>
      </p:grpSpPr>
      <p:sp>
        <p:nvSpPr>
          <p:cNvPr id="7" name="Google Shape;9009;p30">
            <a:extLst>
              <a:ext uri="{FF2B5EF4-FFF2-40B4-BE49-F238E27FC236}">
                <a16:creationId xmlns:a16="http://schemas.microsoft.com/office/drawing/2014/main" id="{4417EAB3-774E-3C4B-8381-104500A047A2}"/>
              </a:ext>
            </a:extLst>
          </p:cNvPr>
          <p:cNvSpPr/>
          <p:nvPr userDrawn="1"/>
        </p:nvSpPr>
        <p:spPr>
          <a:xfrm>
            <a:off x="7433100" y="224"/>
            <a:ext cx="1710900" cy="5143276"/>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11">
            <a:extLst>
              <a:ext uri="{FF2B5EF4-FFF2-40B4-BE49-F238E27FC236}">
                <a16:creationId xmlns:a16="http://schemas.microsoft.com/office/drawing/2014/main" id="{B16CC568-6D05-E743-8F96-57D58A7EDD55}"/>
              </a:ext>
            </a:extLst>
          </p:cNvPr>
          <p:cNvPicPr>
            <a:picLocks noChangeAspect="1"/>
          </p:cNvPicPr>
          <p:nvPr userDrawn="1"/>
        </p:nvPicPr>
        <p:blipFill>
          <a:blip r:embed="rId2"/>
          <a:srcRect/>
          <a:stretch/>
        </p:blipFill>
        <p:spPr>
          <a:xfrm>
            <a:off x="1207007" y="1782091"/>
            <a:ext cx="1875557" cy="789547"/>
          </a:xfrm>
          <a:prstGeom prst="rect">
            <a:avLst/>
          </a:prstGeom>
        </p:spPr>
      </p:pic>
      <p:sp>
        <p:nvSpPr>
          <p:cNvPr id="14" name="Text Placeholder 13">
            <a:extLst>
              <a:ext uri="{FF2B5EF4-FFF2-40B4-BE49-F238E27FC236}">
                <a16:creationId xmlns:a16="http://schemas.microsoft.com/office/drawing/2014/main" id="{2DF5967F-F276-D040-9B98-D9E6373AF7A8}"/>
              </a:ext>
            </a:extLst>
          </p:cNvPr>
          <p:cNvSpPr>
            <a:spLocks noGrp="1"/>
          </p:cNvSpPr>
          <p:nvPr>
            <p:ph type="body" sz="quarter" idx="10" hasCustomPrompt="1"/>
          </p:nvPr>
        </p:nvSpPr>
        <p:spPr>
          <a:xfrm>
            <a:off x="1108360" y="2669485"/>
            <a:ext cx="4616450" cy="673322"/>
          </a:xfrm>
        </p:spPr>
        <p:txBody>
          <a:bodyPr/>
          <a:lstStyle>
            <a:lvl1pPr>
              <a:buNone/>
              <a:defRPr sz="24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Title</a:t>
            </a:r>
          </a:p>
        </p:txBody>
      </p:sp>
      <p:sp>
        <p:nvSpPr>
          <p:cNvPr id="15" name="Text Placeholder 13">
            <a:extLst>
              <a:ext uri="{FF2B5EF4-FFF2-40B4-BE49-F238E27FC236}">
                <a16:creationId xmlns:a16="http://schemas.microsoft.com/office/drawing/2014/main" id="{278C26FC-C8A2-7941-8669-5AB65ECEC791}"/>
              </a:ext>
            </a:extLst>
          </p:cNvPr>
          <p:cNvSpPr>
            <a:spLocks noGrp="1"/>
          </p:cNvSpPr>
          <p:nvPr>
            <p:ph type="body" sz="quarter" idx="11" hasCustomPrompt="1"/>
          </p:nvPr>
        </p:nvSpPr>
        <p:spPr>
          <a:xfrm>
            <a:off x="1108360" y="3043621"/>
            <a:ext cx="4616450" cy="1289050"/>
          </a:xfrm>
        </p:spPr>
        <p:txBody>
          <a:bodyPr/>
          <a:lstStyle>
            <a:lvl1pPr>
              <a:buNone/>
              <a:defRPr sz="18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Subtitle</a:t>
            </a:r>
          </a:p>
        </p:txBody>
      </p:sp>
      <p:sp>
        <p:nvSpPr>
          <p:cNvPr id="9" name="Google Shape;9010;p30">
            <a:extLst>
              <a:ext uri="{FF2B5EF4-FFF2-40B4-BE49-F238E27FC236}">
                <a16:creationId xmlns:a16="http://schemas.microsoft.com/office/drawing/2014/main" id="{60240720-1825-C048-99D6-E40C3EFEFB5F}"/>
              </a:ext>
            </a:extLst>
          </p:cNvPr>
          <p:cNvSpPr/>
          <p:nvPr userDrawn="1"/>
        </p:nvSpPr>
        <p:spPr>
          <a:xfrm>
            <a:off x="7265550" y="2878500"/>
            <a:ext cx="335100" cy="226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241909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Opt 1 - Dark Background">
    <p:bg>
      <p:bgRef idx="1001">
        <a:schemeClr val="bg2"/>
      </p:bgRef>
    </p:bg>
    <p:spTree>
      <p:nvGrpSpPr>
        <p:cNvPr id="1" name=""/>
        <p:cNvGrpSpPr/>
        <p:nvPr/>
      </p:nvGrpSpPr>
      <p:grpSpPr>
        <a:xfrm>
          <a:off x="0" y="0"/>
          <a:ext cx="0" cy="0"/>
          <a:chOff x="0" y="0"/>
          <a:chExt cx="0" cy="0"/>
        </a:xfrm>
      </p:grpSpPr>
      <p:sp>
        <p:nvSpPr>
          <p:cNvPr id="7" name="Google Shape;9229;p50">
            <a:extLst>
              <a:ext uri="{FF2B5EF4-FFF2-40B4-BE49-F238E27FC236}">
                <a16:creationId xmlns:a16="http://schemas.microsoft.com/office/drawing/2014/main" id="{6DC5895D-6E76-C242-B8E8-2BB380BA3A21}"/>
              </a:ext>
            </a:extLst>
          </p:cNvPr>
          <p:cNvSpPr/>
          <p:nvPr userDrawn="1"/>
        </p:nvSpPr>
        <p:spPr>
          <a:xfrm>
            <a:off x="0" y="0"/>
            <a:ext cx="4167266" cy="51435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Picture Placeholder 2">
            <a:extLst>
              <a:ext uri="{FF2B5EF4-FFF2-40B4-BE49-F238E27FC236}">
                <a16:creationId xmlns:a16="http://schemas.microsoft.com/office/drawing/2014/main" id="{DA1C0AC5-B6B4-6D43-B27C-5D0D976A3E29}"/>
              </a:ext>
            </a:extLst>
          </p:cNvPr>
          <p:cNvSpPr>
            <a:spLocks noGrp="1"/>
          </p:cNvSpPr>
          <p:nvPr>
            <p:ph type="pic" sz="quarter" idx="10"/>
          </p:nvPr>
        </p:nvSpPr>
        <p:spPr>
          <a:xfrm>
            <a:off x="6235700" y="719138"/>
            <a:ext cx="2646363" cy="1762125"/>
          </a:xfrm>
        </p:spPr>
        <p:txBody>
          <a:bodyPr/>
          <a:lstStyle/>
          <a:p>
            <a:endParaRPr lang="en-US"/>
          </a:p>
        </p:txBody>
      </p:sp>
      <p:sp>
        <p:nvSpPr>
          <p:cNvPr id="11" name="Picture Placeholder 2">
            <a:extLst>
              <a:ext uri="{FF2B5EF4-FFF2-40B4-BE49-F238E27FC236}">
                <a16:creationId xmlns:a16="http://schemas.microsoft.com/office/drawing/2014/main" id="{3E898FEA-97E8-3A45-A15C-60E5283D8E96}"/>
              </a:ext>
            </a:extLst>
          </p:cNvPr>
          <p:cNvSpPr>
            <a:spLocks noGrp="1"/>
          </p:cNvSpPr>
          <p:nvPr>
            <p:ph type="pic" sz="quarter" idx="11"/>
          </p:nvPr>
        </p:nvSpPr>
        <p:spPr>
          <a:xfrm>
            <a:off x="3457523" y="719138"/>
            <a:ext cx="2646363" cy="1762125"/>
          </a:xfrm>
        </p:spPr>
        <p:txBody>
          <a:bodyPr/>
          <a:lstStyle/>
          <a:p>
            <a:endParaRPr lang="en-US"/>
          </a:p>
        </p:txBody>
      </p:sp>
      <p:sp>
        <p:nvSpPr>
          <p:cNvPr id="12" name="Picture Placeholder 2">
            <a:extLst>
              <a:ext uri="{FF2B5EF4-FFF2-40B4-BE49-F238E27FC236}">
                <a16:creationId xmlns:a16="http://schemas.microsoft.com/office/drawing/2014/main" id="{AC8D6D5A-F27D-024A-B76F-887E838FD17C}"/>
              </a:ext>
            </a:extLst>
          </p:cNvPr>
          <p:cNvSpPr>
            <a:spLocks noGrp="1"/>
          </p:cNvSpPr>
          <p:nvPr>
            <p:ph type="pic" sz="quarter" idx="12"/>
          </p:nvPr>
        </p:nvSpPr>
        <p:spPr>
          <a:xfrm>
            <a:off x="6235700" y="2662238"/>
            <a:ext cx="2646363" cy="1762125"/>
          </a:xfrm>
        </p:spPr>
        <p:txBody>
          <a:bodyPr/>
          <a:lstStyle/>
          <a:p>
            <a:endParaRPr lang="en-US"/>
          </a:p>
        </p:txBody>
      </p:sp>
      <p:sp>
        <p:nvSpPr>
          <p:cNvPr id="13" name="Picture Placeholder 2">
            <a:extLst>
              <a:ext uri="{FF2B5EF4-FFF2-40B4-BE49-F238E27FC236}">
                <a16:creationId xmlns:a16="http://schemas.microsoft.com/office/drawing/2014/main" id="{A4A16DA7-6984-9D4F-8C3D-E2EE0511FC9B}"/>
              </a:ext>
            </a:extLst>
          </p:cNvPr>
          <p:cNvSpPr>
            <a:spLocks noGrp="1"/>
          </p:cNvSpPr>
          <p:nvPr>
            <p:ph type="pic" sz="quarter" idx="13"/>
          </p:nvPr>
        </p:nvSpPr>
        <p:spPr>
          <a:xfrm>
            <a:off x="3457523" y="2662238"/>
            <a:ext cx="2646363" cy="1762125"/>
          </a:xfrm>
        </p:spPr>
        <p:txBody>
          <a:bodyPr/>
          <a:lstStyle/>
          <a:p>
            <a:endParaRPr lang="en-US"/>
          </a:p>
        </p:txBody>
      </p:sp>
      <p:sp>
        <p:nvSpPr>
          <p:cNvPr id="14" name="Google Shape;9091;p38">
            <a:extLst>
              <a:ext uri="{FF2B5EF4-FFF2-40B4-BE49-F238E27FC236}">
                <a16:creationId xmlns:a16="http://schemas.microsoft.com/office/drawing/2014/main" id="{5FFBD7CD-5147-E744-9D9E-D27EAEED6627}"/>
              </a:ext>
            </a:extLst>
          </p:cNvPr>
          <p:cNvSpPr/>
          <p:nvPr userDrawn="1"/>
        </p:nvSpPr>
        <p:spPr>
          <a:xfrm>
            <a:off x="0" y="2106118"/>
            <a:ext cx="272700" cy="94438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12">
            <a:extLst>
              <a:ext uri="{FF2B5EF4-FFF2-40B4-BE49-F238E27FC236}">
                <a16:creationId xmlns:a16="http://schemas.microsoft.com/office/drawing/2014/main" id="{8AD00D8E-BD63-184F-88CD-0007C7BA63BA}"/>
              </a:ext>
            </a:extLst>
          </p:cNvPr>
          <p:cNvSpPr>
            <a:spLocks noGrp="1"/>
          </p:cNvSpPr>
          <p:nvPr>
            <p:ph type="title" hasCustomPrompt="1"/>
          </p:nvPr>
        </p:nvSpPr>
        <p:spPr>
          <a:xfrm>
            <a:off x="717410" y="1258663"/>
            <a:ext cx="2478175" cy="564282"/>
          </a:xfrm>
        </p:spPr>
        <p:txBody>
          <a:bodyPr/>
          <a:lstStyle>
            <a:lvl1pPr>
              <a:defRPr sz="2000">
                <a:solidFill>
                  <a:schemeClr val="bg1"/>
                </a:solidFill>
              </a:defRPr>
            </a:lvl1pPr>
          </a:lstStyle>
          <a:p>
            <a:r>
              <a:rPr lang="en-US" dirty="0"/>
              <a:t>Title</a:t>
            </a:r>
          </a:p>
        </p:txBody>
      </p:sp>
      <p:sp>
        <p:nvSpPr>
          <p:cNvPr id="16" name="Text Placeholder 14">
            <a:extLst>
              <a:ext uri="{FF2B5EF4-FFF2-40B4-BE49-F238E27FC236}">
                <a16:creationId xmlns:a16="http://schemas.microsoft.com/office/drawing/2014/main" id="{8018733E-DEA7-C046-8D0D-663F6ABC08DD}"/>
              </a:ext>
            </a:extLst>
          </p:cNvPr>
          <p:cNvSpPr>
            <a:spLocks noGrp="1"/>
          </p:cNvSpPr>
          <p:nvPr>
            <p:ph type="body" sz="quarter" idx="14" hasCustomPrompt="1"/>
          </p:nvPr>
        </p:nvSpPr>
        <p:spPr>
          <a:xfrm>
            <a:off x="717411" y="1822945"/>
            <a:ext cx="2478176" cy="2265000"/>
          </a:xfrm>
        </p:spPr>
        <p:txBody>
          <a:bodyPr/>
          <a:lstStyle>
            <a:lvl1pPr marL="0" indent="0">
              <a:lnSpc>
                <a:spcPct val="130000"/>
              </a:lnSpc>
              <a:spcBef>
                <a:spcPts val="0"/>
              </a:spcBef>
              <a:buNone/>
              <a:defRPr sz="1400" b="0" i="0">
                <a:solidFill>
                  <a:schemeClr val="bg1"/>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dirty="0"/>
              <a:t>Text </a:t>
            </a:r>
          </a:p>
        </p:txBody>
      </p:sp>
    </p:spTree>
    <p:extLst>
      <p:ext uri="{BB962C8B-B14F-4D97-AF65-F5344CB8AC3E}">
        <p14:creationId xmlns:p14="http://schemas.microsoft.com/office/powerpoint/2010/main" val="53980613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Opt 2 - Dark Background">
    <p:bg>
      <p:bgRef idx="1001">
        <a:schemeClr val="bg2"/>
      </p:bgRef>
    </p:bg>
    <p:spTree>
      <p:nvGrpSpPr>
        <p:cNvPr id="1" name=""/>
        <p:cNvGrpSpPr/>
        <p:nvPr/>
      </p:nvGrpSpPr>
      <p:grpSpPr>
        <a:xfrm>
          <a:off x="0" y="0"/>
          <a:ext cx="0" cy="0"/>
          <a:chOff x="0" y="0"/>
          <a:chExt cx="0" cy="0"/>
        </a:xfrm>
      </p:grpSpPr>
      <p:sp>
        <p:nvSpPr>
          <p:cNvPr id="7" name="Google Shape;9229;p50">
            <a:extLst>
              <a:ext uri="{FF2B5EF4-FFF2-40B4-BE49-F238E27FC236}">
                <a16:creationId xmlns:a16="http://schemas.microsoft.com/office/drawing/2014/main" id="{6DC5895D-6E76-C242-B8E8-2BB380BA3A21}"/>
              </a:ext>
            </a:extLst>
          </p:cNvPr>
          <p:cNvSpPr/>
          <p:nvPr userDrawn="1"/>
        </p:nvSpPr>
        <p:spPr>
          <a:xfrm>
            <a:off x="0" y="0"/>
            <a:ext cx="4167266" cy="51435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Picture Placeholder 2">
            <a:extLst>
              <a:ext uri="{FF2B5EF4-FFF2-40B4-BE49-F238E27FC236}">
                <a16:creationId xmlns:a16="http://schemas.microsoft.com/office/drawing/2014/main" id="{DA1C0AC5-B6B4-6D43-B27C-5D0D976A3E29}"/>
              </a:ext>
            </a:extLst>
          </p:cNvPr>
          <p:cNvSpPr>
            <a:spLocks noGrp="1"/>
          </p:cNvSpPr>
          <p:nvPr>
            <p:ph type="pic" sz="quarter" idx="10"/>
          </p:nvPr>
        </p:nvSpPr>
        <p:spPr>
          <a:xfrm>
            <a:off x="6235700" y="719138"/>
            <a:ext cx="2646363" cy="1762125"/>
          </a:xfrm>
        </p:spPr>
        <p:txBody>
          <a:bodyPr/>
          <a:lstStyle/>
          <a:p>
            <a:endParaRPr lang="en-US"/>
          </a:p>
        </p:txBody>
      </p:sp>
      <p:sp>
        <p:nvSpPr>
          <p:cNvPr id="11" name="Picture Placeholder 2">
            <a:extLst>
              <a:ext uri="{FF2B5EF4-FFF2-40B4-BE49-F238E27FC236}">
                <a16:creationId xmlns:a16="http://schemas.microsoft.com/office/drawing/2014/main" id="{3E898FEA-97E8-3A45-A15C-60E5283D8E96}"/>
              </a:ext>
            </a:extLst>
          </p:cNvPr>
          <p:cNvSpPr>
            <a:spLocks noGrp="1"/>
          </p:cNvSpPr>
          <p:nvPr>
            <p:ph type="pic" sz="quarter" idx="11"/>
          </p:nvPr>
        </p:nvSpPr>
        <p:spPr>
          <a:xfrm>
            <a:off x="3457523" y="719138"/>
            <a:ext cx="2646363" cy="3705225"/>
          </a:xfrm>
        </p:spPr>
        <p:txBody>
          <a:bodyPr/>
          <a:lstStyle/>
          <a:p>
            <a:endParaRPr lang="en-US"/>
          </a:p>
        </p:txBody>
      </p:sp>
      <p:sp>
        <p:nvSpPr>
          <p:cNvPr id="12" name="Picture Placeholder 2">
            <a:extLst>
              <a:ext uri="{FF2B5EF4-FFF2-40B4-BE49-F238E27FC236}">
                <a16:creationId xmlns:a16="http://schemas.microsoft.com/office/drawing/2014/main" id="{AC8D6D5A-F27D-024A-B76F-887E838FD17C}"/>
              </a:ext>
            </a:extLst>
          </p:cNvPr>
          <p:cNvSpPr>
            <a:spLocks noGrp="1"/>
          </p:cNvSpPr>
          <p:nvPr>
            <p:ph type="pic" sz="quarter" idx="12"/>
          </p:nvPr>
        </p:nvSpPr>
        <p:spPr>
          <a:xfrm>
            <a:off x="6235700" y="2662238"/>
            <a:ext cx="2646363" cy="1762125"/>
          </a:xfrm>
        </p:spPr>
        <p:txBody>
          <a:bodyPr/>
          <a:lstStyle>
            <a:lvl1pPr>
              <a:buNone/>
              <a:defRPr/>
            </a:lvl1pPr>
          </a:lstStyle>
          <a:p>
            <a:endParaRPr lang="en-US" dirty="0"/>
          </a:p>
        </p:txBody>
      </p:sp>
      <p:sp>
        <p:nvSpPr>
          <p:cNvPr id="14" name="Google Shape;9091;p38">
            <a:extLst>
              <a:ext uri="{FF2B5EF4-FFF2-40B4-BE49-F238E27FC236}">
                <a16:creationId xmlns:a16="http://schemas.microsoft.com/office/drawing/2014/main" id="{5FFBD7CD-5147-E744-9D9E-D27EAEED6627}"/>
              </a:ext>
            </a:extLst>
          </p:cNvPr>
          <p:cNvSpPr/>
          <p:nvPr userDrawn="1"/>
        </p:nvSpPr>
        <p:spPr>
          <a:xfrm>
            <a:off x="0" y="2106118"/>
            <a:ext cx="272700" cy="94438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itle 12">
            <a:extLst>
              <a:ext uri="{FF2B5EF4-FFF2-40B4-BE49-F238E27FC236}">
                <a16:creationId xmlns:a16="http://schemas.microsoft.com/office/drawing/2014/main" id="{DE843885-CD32-B241-AE9A-464EF6204214}"/>
              </a:ext>
            </a:extLst>
          </p:cNvPr>
          <p:cNvSpPr>
            <a:spLocks noGrp="1"/>
          </p:cNvSpPr>
          <p:nvPr>
            <p:ph type="title" hasCustomPrompt="1"/>
          </p:nvPr>
        </p:nvSpPr>
        <p:spPr>
          <a:xfrm>
            <a:off x="717410" y="1258663"/>
            <a:ext cx="2478175" cy="564282"/>
          </a:xfrm>
        </p:spPr>
        <p:txBody>
          <a:bodyPr/>
          <a:lstStyle>
            <a:lvl1pPr>
              <a:defRPr sz="2000">
                <a:solidFill>
                  <a:schemeClr val="bg1"/>
                </a:solidFill>
              </a:defRPr>
            </a:lvl1pPr>
          </a:lstStyle>
          <a:p>
            <a:r>
              <a:rPr lang="en-US" dirty="0"/>
              <a:t>Title</a:t>
            </a:r>
          </a:p>
        </p:txBody>
      </p:sp>
      <p:sp>
        <p:nvSpPr>
          <p:cNvPr id="10" name="Text Placeholder 14">
            <a:extLst>
              <a:ext uri="{FF2B5EF4-FFF2-40B4-BE49-F238E27FC236}">
                <a16:creationId xmlns:a16="http://schemas.microsoft.com/office/drawing/2014/main" id="{AE73FE98-36A3-D546-BE4C-4671BFD863F2}"/>
              </a:ext>
            </a:extLst>
          </p:cNvPr>
          <p:cNvSpPr>
            <a:spLocks noGrp="1"/>
          </p:cNvSpPr>
          <p:nvPr>
            <p:ph type="body" sz="quarter" idx="14" hasCustomPrompt="1"/>
          </p:nvPr>
        </p:nvSpPr>
        <p:spPr>
          <a:xfrm>
            <a:off x="717411" y="1822945"/>
            <a:ext cx="2478176" cy="2265000"/>
          </a:xfrm>
        </p:spPr>
        <p:txBody>
          <a:bodyPr/>
          <a:lstStyle>
            <a:lvl1pPr marL="0" indent="0">
              <a:lnSpc>
                <a:spcPct val="130000"/>
              </a:lnSpc>
              <a:spcBef>
                <a:spcPts val="0"/>
              </a:spcBef>
              <a:buNone/>
              <a:defRPr sz="1400" b="0" i="0">
                <a:solidFill>
                  <a:schemeClr val="bg1"/>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dirty="0"/>
              <a:t>Text </a:t>
            </a:r>
          </a:p>
        </p:txBody>
      </p:sp>
    </p:spTree>
    <p:extLst>
      <p:ext uri="{BB962C8B-B14F-4D97-AF65-F5344CB8AC3E}">
        <p14:creationId xmlns:p14="http://schemas.microsoft.com/office/powerpoint/2010/main" val="296833186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Opt 3 - Dark Background">
    <p:bg>
      <p:bgRef idx="1001">
        <a:schemeClr val="bg2"/>
      </p:bgRef>
    </p:bg>
    <p:spTree>
      <p:nvGrpSpPr>
        <p:cNvPr id="1" name=""/>
        <p:cNvGrpSpPr/>
        <p:nvPr/>
      </p:nvGrpSpPr>
      <p:grpSpPr>
        <a:xfrm>
          <a:off x="0" y="0"/>
          <a:ext cx="0" cy="0"/>
          <a:chOff x="0" y="0"/>
          <a:chExt cx="0" cy="0"/>
        </a:xfrm>
      </p:grpSpPr>
      <p:sp>
        <p:nvSpPr>
          <p:cNvPr id="7" name="Google Shape;9229;p50">
            <a:extLst>
              <a:ext uri="{FF2B5EF4-FFF2-40B4-BE49-F238E27FC236}">
                <a16:creationId xmlns:a16="http://schemas.microsoft.com/office/drawing/2014/main" id="{6DC5895D-6E76-C242-B8E8-2BB380BA3A21}"/>
              </a:ext>
            </a:extLst>
          </p:cNvPr>
          <p:cNvSpPr/>
          <p:nvPr userDrawn="1"/>
        </p:nvSpPr>
        <p:spPr>
          <a:xfrm>
            <a:off x="0" y="0"/>
            <a:ext cx="3380282" cy="51435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Picture Placeholder 2">
            <a:extLst>
              <a:ext uri="{FF2B5EF4-FFF2-40B4-BE49-F238E27FC236}">
                <a16:creationId xmlns:a16="http://schemas.microsoft.com/office/drawing/2014/main" id="{3E898FEA-97E8-3A45-A15C-60E5283D8E96}"/>
              </a:ext>
            </a:extLst>
          </p:cNvPr>
          <p:cNvSpPr>
            <a:spLocks noGrp="1"/>
          </p:cNvSpPr>
          <p:nvPr>
            <p:ph type="pic" sz="quarter" idx="11"/>
          </p:nvPr>
        </p:nvSpPr>
        <p:spPr>
          <a:xfrm>
            <a:off x="3380282" y="18499"/>
            <a:ext cx="5763718" cy="5124679"/>
          </a:xfrm>
        </p:spPr>
        <p:txBody>
          <a:bodyPr/>
          <a:lstStyle/>
          <a:p>
            <a:endParaRPr lang="en-US"/>
          </a:p>
        </p:txBody>
      </p:sp>
      <p:sp>
        <p:nvSpPr>
          <p:cNvPr id="14" name="Google Shape;9091;p38">
            <a:extLst>
              <a:ext uri="{FF2B5EF4-FFF2-40B4-BE49-F238E27FC236}">
                <a16:creationId xmlns:a16="http://schemas.microsoft.com/office/drawing/2014/main" id="{5FFBD7CD-5147-E744-9D9E-D27EAEED6627}"/>
              </a:ext>
            </a:extLst>
          </p:cNvPr>
          <p:cNvSpPr/>
          <p:nvPr userDrawn="1"/>
        </p:nvSpPr>
        <p:spPr>
          <a:xfrm>
            <a:off x="0" y="2106118"/>
            <a:ext cx="272700" cy="94438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itle 12">
            <a:extLst>
              <a:ext uri="{FF2B5EF4-FFF2-40B4-BE49-F238E27FC236}">
                <a16:creationId xmlns:a16="http://schemas.microsoft.com/office/drawing/2014/main" id="{C0F6FD04-8537-9842-98D0-EC3F8B3BD5FB}"/>
              </a:ext>
            </a:extLst>
          </p:cNvPr>
          <p:cNvSpPr>
            <a:spLocks noGrp="1"/>
          </p:cNvSpPr>
          <p:nvPr>
            <p:ph type="title" hasCustomPrompt="1"/>
          </p:nvPr>
        </p:nvSpPr>
        <p:spPr>
          <a:xfrm>
            <a:off x="717410" y="1258663"/>
            <a:ext cx="2478175" cy="564282"/>
          </a:xfrm>
        </p:spPr>
        <p:txBody>
          <a:bodyPr/>
          <a:lstStyle>
            <a:lvl1pPr>
              <a:defRPr sz="2000">
                <a:solidFill>
                  <a:schemeClr val="bg1"/>
                </a:solidFill>
              </a:defRPr>
            </a:lvl1pPr>
          </a:lstStyle>
          <a:p>
            <a:r>
              <a:rPr lang="en-US" dirty="0"/>
              <a:t>Title</a:t>
            </a:r>
          </a:p>
        </p:txBody>
      </p:sp>
      <p:sp>
        <p:nvSpPr>
          <p:cNvPr id="9" name="Text Placeholder 14">
            <a:extLst>
              <a:ext uri="{FF2B5EF4-FFF2-40B4-BE49-F238E27FC236}">
                <a16:creationId xmlns:a16="http://schemas.microsoft.com/office/drawing/2014/main" id="{B835E8CC-0710-8444-880A-A81FBFD73D44}"/>
              </a:ext>
            </a:extLst>
          </p:cNvPr>
          <p:cNvSpPr>
            <a:spLocks noGrp="1"/>
          </p:cNvSpPr>
          <p:nvPr>
            <p:ph type="body" sz="quarter" idx="14" hasCustomPrompt="1"/>
          </p:nvPr>
        </p:nvSpPr>
        <p:spPr>
          <a:xfrm>
            <a:off x="717411" y="1822945"/>
            <a:ext cx="2478176" cy="2265000"/>
          </a:xfrm>
        </p:spPr>
        <p:txBody>
          <a:bodyPr/>
          <a:lstStyle>
            <a:lvl1pPr marL="0" indent="0">
              <a:lnSpc>
                <a:spcPct val="130000"/>
              </a:lnSpc>
              <a:spcBef>
                <a:spcPts val="0"/>
              </a:spcBef>
              <a:buNone/>
              <a:defRPr sz="1400" b="0" i="0">
                <a:solidFill>
                  <a:schemeClr val="bg1"/>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dirty="0"/>
              <a:t>Text </a:t>
            </a:r>
          </a:p>
        </p:txBody>
      </p:sp>
    </p:spTree>
    <p:extLst>
      <p:ext uri="{BB962C8B-B14F-4D97-AF65-F5344CB8AC3E}">
        <p14:creationId xmlns:p14="http://schemas.microsoft.com/office/powerpoint/2010/main" val="415409586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Family of Solutions">
    <p:bg>
      <p:bgRef idx="1001">
        <a:schemeClr val="bg2"/>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61585B-2CF7-024E-8224-D7583A898EF2}"/>
              </a:ext>
            </a:extLst>
          </p:cNvPr>
          <p:cNvSpPr txBox="1"/>
          <p:nvPr userDrawn="1"/>
        </p:nvSpPr>
        <p:spPr>
          <a:xfrm>
            <a:off x="4072865" y="1023017"/>
            <a:ext cx="1952971" cy="369332"/>
          </a:xfrm>
          <a:prstGeom prst="rect">
            <a:avLst/>
          </a:prstGeom>
          <a:noFill/>
        </p:spPr>
        <p:txBody>
          <a:bodyPr wrap="none" rtlCol="0">
            <a:spAutoFit/>
          </a:bodyPr>
          <a:lstStyle/>
          <a:p>
            <a:r>
              <a:rPr lang="en-US" b="0" i="0" dirty="0">
                <a:solidFill>
                  <a:schemeClr val="tx2"/>
                </a:solidFill>
                <a:latin typeface="Calibri Light" panose="020F0302020204030204" pitchFamily="34" charset="0"/>
                <a:cs typeface="Calibri Light" panose="020F0302020204030204" pitchFamily="34" charset="0"/>
              </a:rPr>
              <a:t>Family of Solutions</a:t>
            </a:r>
          </a:p>
        </p:txBody>
      </p:sp>
      <p:sp>
        <p:nvSpPr>
          <p:cNvPr id="6" name="Rectangle 5">
            <a:extLst>
              <a:ext uri="{FF2B5EF4-FFF2-40B4-BE49-F238E27FC236}">
                <a16:creationId xmlns:a16="http://schemas.microsoft.com/office/drawing/2014/main" id="{F7EAF355-3B09-684B-9307-DDC25D3B3F80}"/>
              </a:ext>
            </a:extLst>
          </p:cNvPr>
          <p:cNvSpPr/>
          <p:nvPr userDrawn="1"/>
        </p:nvSpPr>
        <p:spPr>
          <a:xfrm>
            <a:off x="3787514" y="4665144"/>
            <a:ext cx="1376597" cy="4714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124D0A4-D82D-E449-911B-FD58DB5590D4}"/>
              </a:ext>
            </a:extLst>
          </p:cNvPr>
          <p:cNvSpPr/>
          <p:nvPr userDrawn="1"/>
        </p:nvSpPr>
        <p:spPr>
          <a:xfrm>
            <a:off x="0" y="2688324"/>
            <a:ext cx="9144000" cy="1276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9091;p38">
            <a:extLst>
              <a:ext uri="{FF2B5EF4-FFF2-40B4-BE49-F238E27FC236}">
                <a16:creationId xmlns:a16="http://schemas.microsoft.com/office/drawing/2014/main" id="{8F8B0297-D1EA-F746-825E-D9AD46DAF011}"/>
              </a:ext>
            </a:extLst>
          </p:cNvPr>
          <p:cNvSpPr/>
          <p:nvPr userDrawn="1"/>
        </p:nvSpPr>
        <p:spPr>
          <a:xfrm rot="5400000">
            <a:off x="418286" y="3410261"/>
            <a:ext cx="272700" cy="1109272"/>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 name="Straight Arrow Connector 20">
            <a:extLst>
              <a:ext uri="{FF2B5EF4-FFF2-40B4-BE49-F238E27FC236}">
                <a16:creationId xmlns:a16="http://schemas.microsoft.com/office/drawing/2014/main" id="{03DF71DD-A96E-2544-AC9B-9341B82BB8AE}"/>
              </a:ext>
            </a:extLst>
          </p:cNvPr>
          <p:cNvCxnSpPr/>
          <p:nvPr userDrawn="1"/>
        </p:nvCxnSpPr>
        <p:spPr>
          <a:xfrm>
            <a:off x="1174385" y="1207683"/>
            <a:ext cx="829621" cy="0"/>
          </a:xfrm>
          <a:prstGeom prst="straightConnector1">
            <a:avLst/>
          </a:prstGeom>
          <a:ln w="3175">
            <a:solidFill>
              <a:schemeClr val="tx2"/>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6F1BCA4-80EA-564A-A691-9A51E15FF174}"/>
              </a:ext>
            </a:extLst>
          </p:cNvPr>
          <p:cNvCxnSpPr>
            <a:cxnSpLocks/>
          </p:cNvCxnSpPr>
          <p:nvPr userDrawn="1"/>
        </p:nvCxnSpPr>
        <p:spPr>
          <a:xfrm>
            <a:off x="1174385" y="1207683"/>
            <a:ext cx="0" cy="1370624"/>
          </a:xfrm>
          <a:prstGeom prst="straightConnector1">
            <a:avLst/>
          </a:prstGeom>
          <a:ln w="3175">
            <a:solidFill>
              <a:schemeClr val="tx2"/>
            </a:solidFill>
            <a:headEnd w="sm" len="sm"/>
            <a:tailEnd type="triangle" w="sm" len="sm"/>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4009B61E-A989-874E-BCFB-AA03587AF287}"/>
              </a:ext>
            </a:extLst>
          </p:cNvPr>
          <p:cNvPicPr>
            <a:picLocks noChangeAspect="1"/>
          </p:cNvPicPr>
          <p:nvPr userDrawn="1"/>
        </p:nvPicPr>
        <p:blipFill>
          <a:blip r:embed="rId2"/>
          <a:stretch>
            <a:fillRect/>
          </a:stretch>
        </p:blipFill>
        <p:spPr>
          <a:xfrm>
            <a:off x="2098507" y="893147"/>
            <a:ext cx="1710809" cy="629072"/>
          </a:xfrm>
          <a:prstGeom prst="rect">
            <a:avLst/>
          </a:prstGeom>
        </p:spPr>
      </p:pic>
      <p:pic>
        <p:nvPicPr>
          <p:cNvPr id="8" name="Picture 7">
            <a:extLst>
              <a:ext uri="{FF2B5EF4-FFF2-40B4-BE49-F238E27FC236}">
                <a16:creationId xmlns:a16="http://schemas.microsoft.com/office/drawing/2014/main" id="{78A12B2A-1831-9041-A756-16C27A7B4DE1}"/>
              </a:ext>
            </a:extLst>
          </p:cNvPr>
          <p:cNvPicPr>
            <a:picLocks noChangeAspect="1"/>
          </p:cNvPicPr>
          <p:nvPr userDrawn="1"/>
        </p:nvPicPr>
        <p:blipFill rotWithShape="1">
          <a:blip r:embed="rId3"/>
          <a:srcRect l="14020" r="1645"/>
          <a:stretch/>
        </p:blipFill>
        <p:spPr>
          <a:xfrm>
            <a:off x="407709" y="3002859"/>
            <a:ext cx="8328582" cy="571500"/>
          </a:xfrm>
          <a:prstGeom prst="rect">
            <a:avLst/>
          </a:prstGeom>
        </p:spPr>
      </p:pic>
    </p:spTree>
    <p:extLst>
      <p:ext uri="{BB962C8B-B14F-4D97-AF65-F5344CB8AC3E}">
        <p14:creationId xmlns:p14="http://schemas.microsoft.com/office/powerpoint/2010/main" val="2916796768"/>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21599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ICC P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5143499"/>
          </a:xfrm>
          <a:prstGeom prst="rect">
            <a:avLst/>
          </a:prstGeom>
        </p:spPr>
      </p:pic>
      <p:sp>
        <p:nvSpPr>
          <p:cNvPr id="9" name="Date Placeholder 8"/>
          <p:cNvSpPr>
            <a:spLocks noGrp="1"/>
          </p:cNvSpPr>
          <p:nvPr>
            <p:ph type="dt" sz="half" idx="10"/>
          </p:nvPr>
        </p:nvSpPr>
        <p:spPr>
          <a:xfrm>
            <a:off x="228600" y="4812513"/>
            <a:ext cx="2133600" cy="273842"/>
          </a:xfrm>
          <a:prstGeom prst="rect">
            <a:avLst/>
          </a:prstGeom>
        </p:spPr>
        <p:txBody>
          <a:bodyPr/>
          <a:lstStyle>
            <a:lvl1pPr marL="0" marR="0" indent="0" algn="l" defTabSz="685716" rtl="0" eaLnBrk="1" fontAlgn="auto" latinLnBrk="0" hangingPunct="1">
              <a:lnSpc>
                <a:spcPct val="100000"/>
              </a:lnSpc>
              <a:spcBef>
                <a:spcPts val="0"/>
              </a:spcBef>
              <a:spcAft>
                <a:spcPts val="0"/>
              </a:spcAft>
              <a:buClrTx/>
              <a:buSzTx/>
              <a:buFontTx/>
              <a:buNone/>
              <a:tabLst/>
              <a:defRPr/>
            </a:lvl1pPr>
          </a:lstStyle>
          <a:p>
            <a:fld id="{732F5B23-13D1-410C-8C76-E2E01FFB0905}" type="slidenum">
              <a:rPr lang="en-US" sz="1275" smtClean="0">
                <a:solidFill>
                  <a:prstClr val="black"/>
                </a:solidFill>
              </a:rPr>
              <a:pPr/>
              <a:t>‹#›</a:t>
            </a:fld>
            <a:endParaRPr lang="en-US" sz="1275" dirty="0">
              <a:solidFill>
                <a:prstClr val="black"/>
              </a:solidFill>
            </a:endParaRPr>
          </a:p>
        </p:txBody>
      </p:sp>
      <p:sp>
        <p:nvSpPr>
          <p:cNvPr id="10" name="Footer Placeholder 9"/>
          <p:cNvSpPr>
            <a:spLocks noGrp="1"/>
          </p:cNvSpPr>
          <p:nvPr>
            <p:ph type="ftr" sz="quarter" idx="11"/>
          </p:nvPr>
        </p:nvSpPr>
        <p:spPr>
          <a:xfrm>
            <a:off x="5791200" y="4812513"/>
            <a:ext cx="2895600" cy="273842"/>
          </a:xfrm>
        </p:spPr>
        <p:txBody>
          <a:bodyPr/>
          <a:lstStyle>
            <a:lvl1pPr algn="r">
              <a:defRPr/>
            </a:lvl1pPr>
          </a:lstStyle>
          <a:p>
            <a:endParaRPr lang="en-US" dirty="0">
              <a:solidFill>
                <a:prstClr val="black">
                  <a:tint val="75000"/>
                </a:prstClr>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44371" y="228600"/>
            <a:ext cx="844781" cy="832450"/>
          </a:xfrm>
          <a:prstGeom prst="rect">
            <a:avLst/>
          </a:prstGeom>
        </p:spPr>
      </p:pic>
    </p:spTree>
    <p:extLst>
      <p:ext uri="{BB962C8B-B14F-4D97-AF65-F5344CB8AC3E}">
        <p14:creationId xmlns:p14="http://schemas.microsoft.com/office/powerpoint/2010/main" val="1046126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CC Title Slide">
    <p:bg>
      <p:bgRef idx="1001">
        <a:schemeClr val="bg1"/>
      </p:bgRef>
    </p:bg>
    <p:spTree>
      <p:nvGrpSpPr>
        <p:cNvPr id="1" name=""/>
        <p:cNvGrpSpPr/>
        <p:nvPr/>
      </p:nvGrpSpPr>
      <p:grpSpPr>
        <a:xfrm>
          <a:off x="0" y="0"/>
          <a:ext cx="0" cy="0"/>
          <a:chOff x="0" y="0"/>
          <a:chExt cx="0" cy="0"/>
        </a:xfrm>
      </p:grpSpPr>
      <p:sp>
        <p:nvSpPr>
          <p:cNvPr id="7" name="Google Shape;9009;p30">
            <a:extLst>
              <a:ext uri="{FF2B5EF4-FFF2-40B4-BE49-F238E27FC236}">
                <a16:creationId xmlns:a16="http://schemas.microsoft.com/office/drawing/2014/main" id="{4417EAB3-774E-3C4B-8381-104500A047A2}"/>
              </a:ext>
            </a:extLst>
          </p:cNvPr>
          <p:cNvSpPr/>
          <p:nvPr userDrawn="1"/>
        </p:nvSpPr>
        <p:spPr>
          <a:xfrm>
            <a:off x="7433100" y="224"/>
            <a:ext cx="1710900" cy="5143276"/>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010;p30">
            <a:extLst>
              <a:ext uri="{FF2B5EF4-FFF2-40B4-BE49-F238E27FC236}">
                <a16:creationId xmlns:a16="http://schemas.microsoft.com/office/drawing/2014/main" id="{74C5722E-B61D-AD45-8FD2-9097BF34D761}"/>
              </a:ext>
            </a:extLst>
          </p:cNvPr>
          <p:cNvSpPr/>
          <p:nvPr userDrawn="1"/>
        </p:nvSpPr>
        <p:spPr>
          <a:xfrm>
            <a:off x="7265550" y="2878500"/>
            <a:ext cx="335100" cy="226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11">
            <a:extLst>
              <a:ext uri="{FF2B5EF4-FFF2-40B4-BE49-F238E27FC236}">
                <a16:creationId xmlns:a16="http://schemas.microsoft.com/office/drawing/2014/main" id="{B16CC568-6D05-E743-8F96-57D58A7EDD55}"/>
              </a:ext>
            </a:extLst>
          </p:cNvPr>
          <p:cNvPicPr>
            <a:picLocks noChangeAspect="1"/>
          </p:cNvPicPr>
          <p:nvPr userDrawn="1"/>
        </p:nvPicPr>
        <p:blipFill>
          <a:blip r:embed="rId2"/>
          <a:stretch>
            <a:fillRect/>
          </a:stretch>
        </p:blipFill>
        <p:spPr>
          <a:xfrm>
            <a:off x="1202617" y="1779169"/>
            <a:ext cx="2155179" cy="792469"/>
          </a:xfrm>
          <a:prstGeom prst="rect">
            <a:avLst/>
          </a:prstGeom>
        </p:spPr>
      </p:pic>
      <p:sp>
        <p:nvSpPr>
          <p:cNvPr id="14" name="Text Placeholder 13">
            <a:extLst>
              <a:ext uri="{FF2B5EF4-FFF2-40B4-BE49-F238E27FC236}">
                <a16:creationId xmlns:a16="http://schemas.microsoft.com/office/drawing/2014/main" id="{2DF5967F-F276-D040-9B98-D9E6373AF7A8}"/>
              </a:ext>
            </a:extLst>
          </p:cNvPr>
          <p:cNvSpPr>
            <a:spLocks noGrp="1"/>
          </p:cNvSpPr>
          <p:nvPr>
            <p:ph type="body" sz="quarter" idx="10" hasCustomPrompt="1"/>
          </p:nvPr>
        </p:nvSpPr>
        <p:spPr>
          <a:xfrm>
            <a:off x="1108360" y="2669485"/>
            <a:ext cx="4616450" cy="673322"/>
          </a:xfrm>
        </p:spPr>
        <p:txBody>
          <a:bodyPr/>
          <a:lstStyle>
            <a:lvl1pPr marL="0" indent="0">
              <a:buNone/>
              <a:defRPr sz="24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Sample Title</a:t>
            </a:r>
          </a:p>
        </p:txBody>
      </p:sp>
      <p:sp>
        <p:nvSpPr>
          <p:cNvPr id="15" name="Text Placeholder 13">
            <a:extLst>
              <a:ext uri="{FF2B5EF4-FFF2-40B4-BE49-F238E27FC236}">
                <a16:creationId xmlns:a16="http://schemas.microsoft.com/office/drawing/2014/main" id="{278C26FC-C8A2-7941-8669-5AB65ECEC791}"/>
              </a:ext>
            </a:extLst>
          </p:cNvPr>
          <p:cNvSpPr>
            <a:spLocks noGrp="1"/>
          </p:cNvSpPr>
          <p:nvPr>
            <p:ph type="body" sz="quarter" idx="11" hasCustomPrompt="1"/>
          </p:nvPr>
        </p:nvSpPr>
        <p:spPr>
          <a:xfrm>
            <a:off x="1108360" y="3043621"/>
            <a:ext cx="4616450" cy="1289050"/>
          </a:xfrm>
        </p:spPr>
        <p:txBody>
          <a:bodyPr/>
          <a:lstStyle>
            <a:lvl1pPr marL="0" indent="0">
              <a:lnSpc>
                <a:spcPct val="100000"/>
              </a:lnSpc>
              <a:buNone/>
              <a:defRPr sz="18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Subtitle/Date</a:t>
            </a:r>
          </a:p>
        </p:txBody>
      </p:sp>
    </p:spTree>
    <p:extLst>
      <p:ext uri="{BB962C8B-B14F-4D97-AF65-F5344CB8AC3E}">
        <p14:creationId xmlns:p14="http://schemas.microsoft.com/office/powerpoint/2010/main" val="1400827867"/>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S Title Slide">
    <p:bg>
      <p:bgRef idx="1001">
        <a:schemeClr val="bg1"/>
      </p:bgRef>
    </p:bg>
    <p:spTree>
      <p:nvGrpSpPr>
        <p:cNvPr id="1" name=""/>
        <p:cNvGrpSpPr/>
        <p:nvPr/>
      </p:nvGrpSpPr>
      <p:grpSpPr>
        <a:xfrm>
          <a:off x="0" y="0"/>
          <a:ext cx="0" cy="0"/>
          <a:chOff x="0" y="0"/>
          <a:chExt cx="0" cy="0"/>
        </a:xfrm>
      </p:grpSpPr>
      <p:sp>
        <p:nvSpPr>
          <p:cNvPr id="7" name="Google Shape;9009;p30">
            <a:extLst>
              <a:ext uri="{FF2B5EF4-FFF2-40B4-BE49-F238E27FC236}">
                <a16:creationId xmlns:a16="http://schemas.microsoft.com/office/drawing/2014/main" id="{4417EAB3-774E-3C4B-8381-104500A047A2}"/>
              </a:ext>
            </a:extLst>
          </p:cNvPr>
          <p:cNvSpPr/>
          <p:nvPr userDrawn="1"/>
        </p:nvSpPr>
        <p:spPr>
          <a:xfrm>
            <a:off x="7433100" y="224"/>
            <a:ext cx="1710900" cy="5143276"/>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11">
            <a:extLst>
              <a:ext uri="{FF2B5EF4-FFF2-40B4-BE49-F238E27FC236}">
                <a16:creationId xmlns:a16="http://schemas.microsoft.com/office/drawing/2014/main" id="{B16CC568-6D05-E743-8F96-57D58A7EDD55}"/>
              </a:ext>
            </a:extLst>
          </p:cNvPr>
          <p:cNvPicPr>
            <a:picLocks noChangeAspect="1"/>
          </p:cNvPicPr>
          <p:nvPr userDrawn="1"/>
        </p:nvPicPr>
        <p:blipFill>
          <a:blip r:embed="rId2"/>
          <a:srcRect/>
          <a:stretch/>
        </p:blipFill>
        <p:spPr>
          <a:xfrm>
            <a:off x="1207007" y="1782091"/>
            <a:ext cx="1875557" cy="789547"/>
          </a:xfrm>
          <a:prstGeom prst="rect">
            <a:avLst/>
          </a:prstGeom>
        </p:spPr>
      </p:pic>
      <p:sp>
        <p:nvSpPr>
          <p:cNvPr id="14" name="Text Placeholder 13">
            <a:extLst>
              <a:ext uri="{FF2B5EF4-FFF2-40B4-BE49-F238E27FC236}">
                <a16:creationId xmlns:a16="http://schemas.microsoft.com/office/drawing/2014/main" id="{2DF5967F-F276-D040-9B98-D9E6373AF7A8}"/>
              </a:ext>
            </a:extLst>
          </p:cNvPr>
          <p:cNvSpPr>
            <a:spLocks noGrp="1"/>
          </p:cNvSpPr>
          <p:nvPr>
            <p:ph type="body" sz="quarter" idx="10" hasCustomPrompt="1"/>
          </p:nvPr>
        </p:nvSpPr>
        <p:spPr>
          <a:xfrm>
            <a:off x="1108360" y="2669485"/>
            <a:ext cx="4616450" cy="673322"/>
          </a:xfrm>
        </p:spPr>
        <p:txBody>
          <a:bodyPr/>
          <a:lstStyle>
            <a:lvl1pPr>
              <a:buNone/>
              <a:defRPr sz="24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Title</a:t>
            </a:r>
          </a:p>
        </p:txBody>
      </p:sp>
      <p:sp>
        <p:nvSpPr>
          <p:cNvPr id="15" name="Text Placeholder 13">
            <a:extLst>
              <a:ext uri="{FF2B5EF4-FFF2-40B4-BE49-F238E27FC236}">
                <a16:creationId xmlns:a16="http://schemas.microsoft.com/office/drawing/2014/main" id="{278C26FC-C8A2-7941-8669-5AB65ECEC791}"/>
              </a:ext>
            </a:extLst>
          </p:cNvPr>
          <p:cNvSpPr>
            <a:spLocks noGrp="1"/>
          </p:cNvSpPr>
          <p:nvPr>
            <p:ph type="body" sz="quarter" idx="11" hasCustomPrompt="1"/>
          </p:nvPr>
        </p:nvSpPr>
        <p:spPr>
          <a:xfrm>
            <a:off x="1108360" y="3043621"/>
            <a:ext cx="4616450" cy="1289050"/>
          </a:xfrm>
        </p:spPr>
        <p:txBody>
          <a:bodyPr/>
          <a:lstStyle>
            <a:lvl1pPr>
              <a:buNone/>
              <a:defRPr sz="18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Subtitle</a:t>
            </a:r>
          </a:p>
        </p:txBody>
      </p:sp>
      <p:sp>
        <p:nvSpPr>
          <p:cNvPr id="9" name="Google Shape;9010;p30">
            <a:extLst>
              <a:ext uri="{FF2B5EF4-FFF2-40B4-BE49-F238E27FC236}">
                <a16:creationId xmlns:a16="http://schemas.microsoft.com/office/drawing/2014/main" id="{60240720-1825-C048-99D6-E40C3EFEFB5F}"/>
              </a:ext>
            </a:extLst>
          </p:cNvPr>
          <p:cNvSpPr/>
          <p:nvPr userDrawn="1"/>
        </p:nvSpPr>
        <p:spPr>
          <a:xfrm>
            <a:off x="7265550" y="2878500"/>
            <a:ext cx="335100" cy="226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810327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AS Title Slide">
    <p:bg>
      <p:bgRef idx="1001">
        <a:schemeClr val="bg2"/>
      </p:bgRef>
    </p:bg>
    <p:spTree>
      <p:nvGrpSpPr>
        <p:cNvPr id="1" name=""/>
        <p:cNvGrpSpPr/>
        <p:nvPr/>
      </p:nvGrpSpPr>
      <p:grpSpPr>
        <a:xfrm>
          <a:off x="0" y="0"/>
          <a:ext cx="0" cy="0"/>
          <a:chOff x="0" y="0"/>
          <a:chExt cx="0" cy="0"/>
        </a:xfrm>
      </p:grpSpPr>
      <p:sp>
        <p:nvSpPr>
          <p:cNvPr id="7" name="Google Shape;9009;p30">
            <a:extLst>
              <a:ext uri="{FF2B5EF4-FFF2-40B4-BE49-F238E27FC236}">
                <a16:creationId xmlns:a16="http://schemas.microsoft.com/office/drawing/2014/main" id="{4417EAB3-774E-3C4B-8381-104500A047A2}"/>
              </a:ext>
            </a:extLst>
          </p:cNvPr>
          <p:cNvSpPr/>
          <p:nvPr userDrawn="1"/>
        </p:nvSpPr>
        <p:spPr>
          <a:xfrm>
            <a:off x="7433100" y="224"/>
            <a:ext cx="1710900" cy="5143276"/>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11">
            <a:extLst>
              <a:ext uri="{FF2B5EF4-FFF2-40B4-BE49-F238E27FC236}">
                <a16:creationId xmlns:a16="http://schemas.microsoft.com/office/drawing/2014/main" id="{B16CC568-6D05-E743-8F96-57D58A7EDD55}"/>
              </a:ext>
            </a:extLst>
          </p:cNvPr>
          <p:cNvPicPr>
            <a:picLocks noChangeAspect="1"/>
          </p:cNvPicPr>
          <p:nvPr userDrawn="1"/>
        </p:nvPicPr>
        <p:blipFill>
          <a:blip r:embed="rId2"/>
          <a:srcRect/>
          <a:stretch/>
        </p:blipFill>
        <p:spPr>
          <a:xfrm>
            <a:off x="1207008" y="1772713"/>
            <a:ext cx="2186641" cy="796751"/>
          </a:xfrm>
          <a:prstGeom prst="rect">
            <a:avLst/>
          </a:prstGeom>
        </p:spPr>
      </p:pic>
      <p:sp>
        <p:nvSpPr>
          <p:cNvPr id="14" name="Text Placeholder 13">
            <a:extLst>
              <a:ext uri="{FF2B5EF4-FFF2-40B4-BE49-F238E27FC236}">
                <a16:creationId xmlns:a16="http://schemas.microsoft.com/office/drawing/2014/main" id="{2DF5967F-F276-D040-9B98-D9E6373AF7A8}"/>
              </a:ext>
            </a:extLst>
          </p:cNvPr>
          <p:cNvSpPr>
            <a:spLocks noGrp="1"/>
          </p:cNvSpPr>
          <p:nvPr>
            <p:ph type="body" sz="quarter" idx="10" hasCustomPrompt="1"/>
          </p:nvPr>
        </p:nvSpPr>
        <p:spPr>
          <a:xfrm>
            <a:off x="1108360" y="2669485"/>
            <a:ext cx="4616450" cy="673322"/>
          </a:xfrm>
        </p:spPr>
        <p:txBody>
          <a:bodyPr/>
          <a:lstStyle>
            <a:lvl1pPr>
              <a:buNone/>
              <a:defRPr sz="24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Title</a:t>
            </a:r>
          </a:p>
        </p:txBody>
      </p:sp>
      <p:sp>
        <p:nvSpPr>
          <p:cNvPr id="15" name="Text Placeholder 13">
            <a:extLst>
              <a:ext uri="{FF2B5EF4-FFF2-40B4-BE49-F238E27FC236}">
                <a16:creationId xmlns:a16="http://schemas.microsoft.com/office/drawing/2014/main" id="{278C26FC-C8A2-7941-8669-5AB65ECEC791}"/>
              </a:ext>
            </a:extLst>
          </p:cNvPr>
          <p:cNvSpPr>
            <a:spLocks noGrp="1"/>
          </p:cNvSpPr>
          <p:nvPr>
            <p:ph type="body" sz="quarter" idx="11" hasCustomPrompt="1"/>
          </p:nvPr>
        </p:nvSpPr>
        <p:spPr>
          <a:xfrm>
            <a:off x="1108360" y="3043621"/>
            <a:ext cx="4616450" cy="1289050"/>
          </a:xfrm>
        </p:spPr>
        <p:txBody>
          <a:bodyPr/>
          <a:lstStyle>
            <a:lvl1pPr>
              <a:buNone/>
              <a:defRPr sz="18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Subtitle</a:t>
            </a:r>
          </a:p>
        </p:txBody>
      </p:sp>
      <p:sp>
        <p:nvSpPr>
          <p:cNvPr id="9" name="Google Shape;9010;p30">
            <a:extLst>
              <a:ext uri="{FF2B5EF4-FFF2-40B4-BE49-F238E27FC236}">
                <a16:creationId xmlns:a16="http://schemas.microsoft.com/office/drawing/2014/main" id="{9EBC6371-D948-DE4B-98EC-BCE7D1EC4F31}"/>
              </a:ext>
            </a:extLst>
          </p:cNvPr>
          <p:cNvSpPr/>
          <p:nvPr userDrawn="1"/>
        </p:nvSpPr>
        <p:spPr>
          <a:xfrm>
            <a:off x="7265550" y="2878500"/>
            <a:ext cx="335100" cy="226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1628032"/>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C Title Slide">
    <p:bg>
      <p:bgRef idx="1001">
        <a:schemeClr val="bg2"/>
      </p:bgRef>
    </p:bg>
    <p:spTree>
      <p:nvGrpSpPr>
        <p:cNvPr id="1" name=""/>
        <p:cNvGrpSpPr/>
        <p:nvPr/>
      </p:nvGrpSpPr>
      <p:grpSpPr>
        <a:xfrm>
          <a:off x="0" y="0"/>
          <a:ext cx="0" cy="0"/>
          <a:chOff x="0" y="0"/>
          <a:chExt cx="0" cy="0"/>
        </a:xfrm>
      </p:grpSpPr>
      <p:sp>
        <p:nvSpPr>
          <p:cNvPr id="7" name="Google Shape;9009;p30">
            <a:extLst>
              <a:ext uri="{FF2B5EF4-FFF2-40B4-BE49-F238E27FC236}">
                <a16:creationId xmlns:a16="http://schemas.microsoft.com/office/drawing/2014/main" id="{4417EAB3-774E-3C4B-8381-104500A047A2}"/>
              </a:ext>
            </a:extLst>
          </p:cNvPr>
          <p:cNvSpPr/>
          <p:nvPr userDrawn="1"/>
        </p:nvSpPr>
        <p:spPr>
          <a:xfrm>
            <a:off x="7433100" y="224"/>
            <a:ext cx="1710900" cy="5143276"/>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11">
            <a:extLst>
              <a:ext uri="{FF2B5EF4-FFF2-40B4-BE49-F238E27FC236}">
                <a16:creationId xmlns:a16="http://schemas.microsoft.com/office/drawing/2014/main" id="{B16CC568-6D05-E743-8F96-57D58A7EDD55}"/>
              </a:ext>
            </a:extLst>
          </p:cNvPr>
          <p:cNvPicPr>
            <a:picLocks noChangeAspect="1"/>
          </p:cNvPicPr>
          <p:nvPr userDrawn="1"/>
        </p:nvPicPr>
        <p:blipFill>
          <a:blip r:embed="rId2"/>
          <a:srcRect/>
          <a:stretch/>
        </p:blipFill>
        <p:spPr>
          <a:xfrm>
            <a:off x="1207008" y="1774662"/>
            <a:ext cx="1555046" cy="794802"/>
          </a:xfrm>
          <a:prstGeom prst="rect">
            <a:avLst/>
          </a:prstGeom>
        </p:spPr>
      </p:pic>
      <p:sp>
        <p:nvSpPr>
          <p:cNvPr id="14" name="Text Placeholder 13">
            <a:extLst>
              <a:ext uri="{FF2B5EF4-FFF2-40B4-BE49-F238E27FC236}">
                <a16:creationId xmlns:a16="http://schemas.microsoft.com/office/drawing/2014/main" id="{2DF5967F-F276-D040-9B98-D9E6373AF7A8}"/>
              </a:ext>
            </a:extLst>
          </p:cNvPr>
          <p:cNvSpPr>
            <a:spLocks noGrp="1"/>
          </p:cNvSpPr>
          <p:nvPr>
            <p:ph type="body" sz="quarter" idx="10" hasCustomPrompt="1"/>
          </p:nvPr>
        </p:nvSpPr>
        <p:spPr>
          <a:xfrm>
            <a:off x="1108360" y="2669485"/>
            <a:ext cx="4616450" cy="673322"/>
          </a:xfrm>
        </p:spPr>
        <p:txBody>
          <a:bodyPr/>
          <a:lstStyle>
            <a:lvl1pPr>
              <a:buNone/>
              <a:defRPr sz="24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Title</a:t>
            </a:r>
          </a:p>
        </p:txBody>
      </p:sp>
      <p:sp>
        <p:nvSpPr>
          <p:cNvPr id="15" name="Text Placeholder 13">
            <a:extLst>
              <a:ext uri="{FF2B5EF4-FFF2-40B4-BE49-F238E27FC236}">
                <a16:creationId xmlns:a16="http://schemas.microsoft.com/office/drawing/2014/main" id="{278C26FC-C8A2-7941-8669-5AB65ECEC791}"/>
              </a:ext>
            </a:extLst>
          </p:cNvPr>
          <p:cNvSpPr>
            <a:spLocks noGrp="1"/>
          </p:cNvSpPr>
          <p:nvPr>
            <p:ph type="body" sz="quarter" idx="11" hasCustomPrompt="1"/>
          </p:nvPr>
        </p:nvSpPr>
        <p:spPr>
          <a:xfrm>
            <a:off x="1108360" y="3043621"/>
            <a:ext cx="4616450" cy="1289050"/>
          </a:xfrm>
        </p:spPr>
        <p:txBody>
          <a:bodyPr/>
          <a:lstStyle>
            <a:lvl1pPr>
              <a:buNone/>
              <a:defRPr sz="18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Subtitle</a:t>
            </a:r>
          </a:p>
        </p:txBody>
      </p:sp>
      <p:sp>
        <p:nvSpPr>
          <p:cNvPr id="9" name="Google Shape;9010;p30">
            <a:extLst>
              <a:ext uri="{FF2B5EF4-FFF2-40B4-BE49-F238E27FC236}">
                <a16:creationId xmlns:a16="http://schemas.microsoft.com/office/drawing/2014/main" id="{45618E22-57E4-2A4F-9CC2-0AF1759740B7}"/>
              </a:ext>
            </a:extLst>
          </p:cNvPr>
          <p:cNvSpPr/>
          <p:nvPr userDrawn="1"/>
        </p:nvSpPr>
        <p:spPr>
          <a:xfrm>
            <a:off x="7265550" y="2878500"/>
            <a:ext cx="335100" cy="226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760676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AS Title Slide">
    <p:bg>
      <p:bgRef idx="1001">
        <a:schemeClr val="bg2"/>
      </p:bgRef>
    </p:bg>
    <p:spTree>
      <p:nvGrpSpPr>
        <p:cNvPr id="1" name=""/>
        <p:cNvGrpSpPr/>
        <p:nvPr/>
      </p:nvGrpSpPr>
      <p:grpSpPr>
        <a:xfrm>
          <a:off x="0" y="0"/>
          <a:ext cx="0" cy="0"/>
          <a:chOff x="0" y="0"/>
          <a:chExt cx="0" cy="0"/>
        </a:xfrm>
      </p:grpSpPr>
      <p:sp>
        <p:nvSpPr>
          <p:cNvPr id="7" name="Google Shape;9009;p30">
            <a:extLst>
              <a:ext uri="{FF2B5EF4-FFF2-40B4-BE49-F238E27FC236}">
                <a16:creationId xmlns:a16="http://schemas.microsoft.com/office/drawing/2014/main" id="{4417EAB3-774E-3C4B-8381-104500A047A2}"/>
              </a:ext>
            </a:extLst>
          </p:cNvPr>
          <p:cNvSpPr/>
          <p:nvPr userDrawn="1"/>
        </p:nvSpPr>
        <p:spPr>
          <a:xfrm>
            <a:off x="7433100" y="224"/>
            <a:ext cx="1710900" cy="5143276"/>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11">
            <a:extLst>
              <a:ext uri="{FF2B5EF4-FFF2-40B4-BE49-F238E27FC236}">
                <a16:creationId xmlns:a16="http://schemas.microsoft.com/office/drawing/2014/main" id="{B16CC568-6D05-E743-8F96-57D58A7EDD55}"/>
              </a:ext>
            </a:extLst>
          </p:cNvPr>
          <p:cNvPicPr>
            <a:picLocks noChangeAspect="1"/>
          </p:cNvPicPr>
          <p:nvPr userDrawn="1"/>
        </p:nvPicPr>
        <p:blipFill>
          <a:blip r:embed="rId2"/>
          <a:srcRect/>
          <a:stretch/>
        </p:blipFill>
        <p:spPr>
          <a:xfrm>
            <a:off x="1207008" y="1772713"/>
            <a:ext cx="2186641" cy="796751"/>
          </a:xfrm>
          <a:prstGeom prst="rect">
            <a:avLst/>
          </a:prstGeom>
        </p:spPr>
      </p:pic>
      <p:sp>
        <p:nvSpPr>
          <p:cNvPr id="14" name="Text Placeholder 13">
            <a:extLst>
              <a:ext uri="{FF2B5EF4-FFF2-40B4-BE49-F238E27FC236}">
                <a16:creationId xmlns:a16="http://schemas.microsoft.com/office/drawing/2014/main" id="{2DF5967F-F276-D040-9B98-D9E6373AF7A8}"/>
              </a:ext>
            </a:extLst>
          </p:cNvPr>
          <p:cNvSpPr>
            <a:spLocks noGrp="1"/>
          </p:cNvSpPr>
          <p:nvPr>
            <p:ph type="body" sz="quarter" idx="10" hasCustomPrompt="1"/>
          </p:nvPr>
        </p:nvSpPr>
        <p:spPr>
          <a:xfrm>
            <a:off x="1108360" y="2669485"/>
            <a:ext cx="4616450" cy="673322"/>
          </a:xfrm>
        </p:spPr>
        <p:txBody>
          <a:bodyPr/>
          <a:lstStyle>
            <a:lvl1pPr>
              <a:buNone/>
              <a:defRPr sz="24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Title</a:t>
            </a:r>
          </a:p>
        </p:txBody>
      </p:sp>
      <p:sp>
        <p:nvSpPr>
          <p:cNvPr id="15" name="Text Placeholder 13">
            <a:extLst>
              <a:ext uri="{FF2B5EF4-FFF2-40B4-BE49-F238E27FC236}">
                <a16:creationId xmlns:a16="http://schemas.microsoft.com/office/drawing/2014/main" id="{278C26FC-C8A2-7941-8669-5AB65ECEC791}"/>
              </a:ext>
            </a:extLst>
          </p:cNvPr>
          <p:cNvSpPr>
            <a:spLocks noGrp="1"/>
          </p:cNvSpPr>
          <p:nvPr>
            <p:ph type="body" sz="quarter" idx="11" hasCustomPrompt="1"/>
          </p:nvPr>
        </p:nvSpPr>
        <p:spPr>
          <a:xfrm>
            <a:off x="1108360" y="3043621"/>
            <a:ext cx="4616450" cy="1289050"/>
          </a:xfrm>
        </p:spPr>
        <p:txBody>
          <a:bodyPr/>
          <a:lstStyle>
            <a:lvl1pPr>
              <a:buNone/>
              <a:defRPr sz="18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Subtitle</a:t>
            </a:r>
          </a:p>
        </p:txBody>
      </p:sp>
      <p:sp>
        <p:nvSpPr>
          <p:cNvPr id="9" name="Google Shape;9010;p30">
            <a:extLst>
              <a:ext uri="{FF2B5EF4-FFF2-40B4-BE49-F238E27FC236}">
                <a16:creationId xmlns:a16="http://schemas.microsoft.com/office/drawing/2014/main" id="{9EBC6371-D948-DE4B-98EC-BCE7D1EC4F31}"/>
              </a:ext>
            </a:extLst>
          </p:cNvPr>
          <p:cNvSpPr/>
          <p:nvPr userDrawn="1"/>
        </p:nvSpPr>
        <p:spPr>
          <a:xfrm>
            <a:off x="7265550" y="2878500"/>
            <a:ext cx="335100" cy="226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9333815"/>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KGA Title Slide">
    <p:bg>
      <p:bgRef idx="1001">
        <a:schemeClr val="bg2"/>
      </p:bgRef>
    </p:bg>
    <p:spTree>
      <p:nvGrpSpPr>
        <p:cNvPr id="1" name=""/>
        <p:cNvGrpSpPr/>
        <p:nvPr/>
      </p:nvGrpSpPr>
      <p:grpSpPr>
        <a:xfrm>
          <a:off x="0" y="0"/>
          <a:ext cx="0" cy="0"/>
          <a:chOff x="0" y="0"/>
          <a:chExt cx="0" cy="0"/>
        </a:xfrm>
      </p:grpSpPr>
      <p:sp>
        <p:nvSpPr>
          <p:cNvPr id="7" name="Google Shape;9009;p30">
            <a:extLst>
              <a:ext uri="{FF2B5EF4-FFF2-40B4-BE49-F238E27FC236}">
                <a16:creationId xmlns:a16="http://schemas.microsoft.com/office/drawing/2014/main" id="{4417EAB3-774E-3C4B-8381-104500A047A2}"/>
              </a:ext>
            </a:extLst>
          </p:cNvPr>
          <p:cNvSpPr/>
          <p:nvPr userDrawn="1"/>
        </p:nvSpPr>
        <p:spPr>
          <a:xfrm>
            <a:off x="7433100" y="224"/>
            <a:ext cx="1710900" cy="5143276"/>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11">
            <a:extLst>
              <a:ext uri="{FF2B5EF4-FFF2-40B4-BE49-F238E27FC236}">
                <a16:creationId xmlns:a16="http://schemas.microsoft.com/office/drawing/2014/main" id="{B16CC568-6D05-E743-8F96-57D58A7EDD55}"/>
              </a:ext>
            </a:extLst>
          </p:cNvPr>
          <p:cNvPicPr>
            <a:picLocks noChangeAspect="1"/>
          </p:cNvPicPr>
          <p:nvPr userDrawn="1"/>
        </p:nvPicPr>
        <p:blipFill>
          <a:blip r:embed="rId2"/>
          <a:srcRect/>
          <a:stretch/>
        </p:blipFill>
        <p:spPr>
          <a:xfrm>
            <a:off x="1207008" y="1771112"/>
            <a:ext cx="1960398" cy="798352"/>
          </a:xfrm>
          <a:prstGeom prst="rect">
            <a:avLst/>
          </a:prstGeom>
        </p:spPr>
      </p:pic>
      <p:sp>
        <p:nvSpPr>
          <p:cNvPr id="14" name="Text Placeholder 13">
            <a:extLst>
              <a:ext uri="{FF2B5EF4-FFF2-40B4-BE49-F238E27FC236}">
                <a16:creationId xmlns:a16="http://schemas.microsoft.com/office/drawing/2014/main" id="{2DF5967F-F276-D040-9B98-D9E6373AF7A8}"/>
              </a:ext>
            </a:extLst>
          </p:cNvPr>
          <p:cNvSpPr>
            <a:spLocks noGrp="1"/>
          </p:cNvSpPr>
          <p:nvPr>
            <p:ph type="body" sz="quarter" idx="10" hasCustomPrompt="1"/>
          </p:nvPr>
        </p:nvSpPr>
        <p:spPr>
          <a:xfrm>
            <a:off x="1108360" y="2669485"/>
            <a:ext cx="4616450" cy="673322"/>
          </a:xfrm>
        </p:spPr>
        <p:txBody>
          <a:bodyPr/>
          <a:lstStyle>
            <a:lvl1pPr>
              <a:buNone/>
              <a:defRPr sz="24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Title</a:t>
            </a:r>
          </a:p>
        </p:txBody>
      </p:sp>
      <p:sp>
        <p:nvSpPr>
          <p:cNvPr id="15" name="Text Placeholder 13">
            <a:extLst>
              <a:ext uri="{FF2B5EF4-FFF2-40B4-BE49-F238E27FC236}">
                <a16:creationId xmlns:a16="http://schemas.microsoft.com/office/drawing/2014/main" id="{278C26FC-C8A2-7941-8669-5AB65ECEC791}"/>
              </a:ext>
            </a:extLst>
          </p:cNvPr>
          <p:cNvSpPr>
            <a:spLocks noGrp="1"/>
          </p:cNvSpPr>
          <p:nvPr>
            <p:ph type="body" sz="quarter" idx="11" hasCustomPrompt="1"/>
          </p:nvPr>
        </p:nvSpPr>
        <p:spPr>
          <a:xfrm>
            <a:off x="1108360" y="3043621"/>
            <a:ext cx="4616450" cy="1289050"/>
          </a:xfrm>
        </p:spPr>
        <p:txBody>
          <a:bodyPr/>
          <a:lstStyle>
            <a:lvl1pPr>
              <a:buNone/>
              <a:defRPr sz="18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Subtitle</a:t>
            </a:r>
          </a:p>
        </p:txBody>
      </p:sp>
      <p:sp>
        <p:nvSpPr>
          <p:cNvPr id="9" name="Google Shape;9010;p30">
            <a:extLst>
              <a:ext uri="{FF2B5EF4-FFF2-40B4-BE49-F238E27FC236}">
                <a16:creationId xmlns:a16="http://schemas.microsoft.com/office/drawing/2014/main" id="{C5884412-3B26-FC45-9B6D-02CAE4CCAB7A}"/>
              </a:ext>
            </a:extLst>
          </p:cNvPr>
          <p:cNvSpPr/>
          <p:nvPr userDrawn="1"/>
        </p:nvSpPr>
        <p:spPr>
          <a:xfrm>
            <a:off x="7265550" y="2878500"/>
            <a:ext cx="335100" cy="226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48476"/>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TA Title Slide">
    <p:bg>
      <p:bgRef idx="1001">
        <a:schemeClr val="bg2"/>
      </p:bgRef>
    </p:bg>
    <p:spTree>
      <p:nvGrpSpPr>
        <p:cNvPr id="1" name=""/>
        <p:cNvGrpSpPr/>
        <p:nvPr/>
      </p:nvGrpSpPr>
      <p:grpSpPr>
        <a:xfrm>
          <a:off x="0" y="0"/>
          <a:ext cx="0" cy="0"/>
          <a:chOff x="0" y="0"/>
          <a:chExt cx="0" cy="0"/>
        </a:xfrm>
      </p:grpSpPr>
      <p:sp>
        <p:nvSpPr>
          <p:cNvPr id="7" name="Google Shape;9009;p30">
            <a:extLst>
              <a:ext uri="{FF2B5EF4-FFF2-40B4-BE49-F238E27FC236}">
                <a16:creationId xmlns:a16="http://schemas.microsoft.com/office/drawing/2014/main" id="{4417EAB3-774E-3C4B-8381-104500A047A2}"/>
              </a:ext>
            </a:extLst>
          </p:cNvPr>
          <p:cNvSpPr/>
          <p:nvPr userDrawn="1"/>
        </p:nvSpPr>
        <p:spPr>
          <a:xfrm>
            <a:off x="7433100" y="224"/>
            <a:ext cx="1710900" cy="5143276"/>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11">
            <a:extLst>
              <a:ext uri="{FF2B5EF4-FFF2-40B4-BE49-F238E27FC236}">
                <a16:creationId xmlns:a16="http://schemas.microsoft.com/office/drawing/2014/main" id="{B16CC568-6D05-E743-8F96-57D58A7EDD55}"/>
              </a:ext>
            </a:extLst>
          </p:cNvPr>
          <p:cNvPicPr>
            <a:picLocks noChangeAspect="1"/>
          </p:cNvPicPr>
          <p:nvPr userDrawn="1"/>
        </p:nvPicPr>
        <p:blipFill>
          <a:blip r:embed="rId2"/>
          <a:srcRect/>
          <a:stretch/>
        </p:blipFill>
        <p:spPr>
          <a:xfrm>
            <a:off x="1207008" y="1772673"/>
            <a:ext cx="1234534" cy="796791"/>
          </a:xfrm>
          <a:prstGeom prst="rect">
            <a:avLst/>
          </a:prstGeom>
        </p:spPr>
      </p:pic>
      <p:sp>
        <p:nvSpPr>
          <p:cNvPr id="14" name="Text Placeholder 13">
            <a:extLst>
              <a:ext uri="{FF2B5EF4-FFF2-40B4-BE49-F238E27FC236}">
                <a16:creationId xmlns:a16="http://schemas.microsoft.com/office/drawing/2014/main" id="{2DF5967F-F276-D040-9B98-D9E6373AF7A8}"/>
              </a:ext>
            </a:extLst>
          </p:cNvPr>
          <p:cNvSpPr>
            <a:spLocks noGrp="1"/>
          </p:cNvSpPr>
          <p:nvPr>
            <p:ph type="body" sz="quarter" idx="10" hasCustomPrompt="1"/>
          </p:nvPr>
        </p:nvSpPr>
        <p:spPr>
          <a:xfrm>
            <a:off x="1108360" y="2669485"/>
            <a:ext cx="4616450" cy="673322"/>
          </a:xfrm>
        </p:spPr>
        <p:txBody>
          <a:bodyPr/>
          <a:lstStyle>
            <a:lvl1pPr>
              <a:buNone/>
              <a:defRPr sz="24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Title</a:t>
            </a:r>
          </a:p>
        </p:txBody>
      </p:sp>
      <p:sp>
        <p:nvSpPr>
          <p:cNvPr id="15" name="Text Placeholder 13">
            <a:extLst>
              <a:ext uri="{FF2B5EF4-FFF2-40B4-BE49-F238E27FC236}">
                <a16:creationId xmlns:a16="http://schemas.microsoft.com/office/drawing/2014/main" id="{278C26FC-C8A2-7941-8669-5AB65ECEC791}"/>
              </a:ext>
            </a:extLst>
          </p:cNvPr>
          <p:cNvSpPr>
            <a:spLocks noGrp="1"/>
          </p:cNvSpPr>
          <p:nvPr>
            <p:ph type="body" sz="quarter" idx="11" hasCustomPrompt="1"/>
          </p:nvPr>
        </p:nvSpPr>
        <p:spPr>
          <a:xfrm>
            <a:off x="1108360" y="3043621"/>
            <a:ext cx="4616450" cy="1289050"/>
          </a:xfrm>
        </p:spPr>
        <p:txBody>
          <a:bodyPr/>
          <a:lstStyle>
            <a:lvl1pPr>
              <a:buNone/>
              <a:defRPr sz="18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Subtitle</a:t>
            </a:r>
          </a:p>
        </p:txBody>
      </p:sp>
      <p:sp>
        <p:nvSpPr>
          <p:cNvPr id="9" name="Google Shape;9010;p30">
            <a:extLst>
              <a:ext uri="{FF2B5EF4-FFF2-40B4-BE49-F238E27FC236}">
                <a16:creationId xmlns:a16="http://schemas.microsoft.com/office/drawing/2014/main" id="{8BA1FEC8-8CA9-984F-98D6-2036F3A4A0F1}"/>
              </a:ext>
            </a:extLst>
          </p:cNvPr>
          <p:cNvSpPr/>
          <p:nvPr userDrawn="1"/>
        </p:nvSpPr>
        <p:spPr>
          <a:xfrm>
            <a:off x="7265550" y="2878500"/>
            <a:ext cx="335100" cy="226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8898732"/>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DS Title Slide">
    <p:bg>
      <p:bgRef idx="1001">
        <a:schemeClr val="bg2"/>
      </p:bgRef>
    </p:bg>
    <p:spTree>
      <p:nvGrpSpPr>
        <p:cNvPr id="1" name=""/>
        <p:cNvGrpSpPr/>
        <p:nvPr/>
      </p:nvGrpSpPr>
      <p:grpSpPr>
        <a:xfrm>
          <a:off x="0" y="0"/>
          <a:ext cx="0" cy="0"/>
          <a:chOff x="0" y="0"/>
          <a:chExt cx="0" cy="0"/>
        </a:xfrm>
      </p:grpSpPr>
      <p:sp>
        <p:nvSpPr>
          <p:cNvPr id="7" name="Google Shape;9009;p30">
            <a:extLst>
              <a:ext uri="{FF2B5EF4-FFF2-40B4-BE49-F238E27FC236}">
                <a16:creationId xmlns:a16="http://schemas.microsoft.com/office/drawing/2014/main" id="{4417EAB3-774E-3C4B-8381-104500A047A2}"/>
              </a:ext>
            </a:extLst>
          </p:cNvPr>
          <p:cNvSpPr/>
          <p:nvPr userDrawn="1"/>
        </p:nvSpPr>
        <p:spPr>
          <a:xfrm>
            <a:off x="7433100" y="224"/>
            <a:ext cx="1710900" cy="5143276"/>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11">
            <a:extLst>
              <a:ext uri="{FF2B5EF4-FFF2-40B4-BE49-F238E27FC236}">
                <a16:creationId xmlns:a16="http://schemas.microsoft.com/office/drawing/2014/main" id="{B16CC568-6D05-E743-8F96-57D58A7EDD55}"/>
              </a:ext>
            </a:extLst>
          </p:cNvPr>
          <p:cNvPicPr>
            <a:picLocks noChangeAspect="1"/>
          </p:cNvPicPr>
          <p:nvPr userDrawn="1"/>
        </p:nvPicPr>
        <p:blipFill>
          <a:blip r:embed="rId2"/>
          <a:srcRect/>
          <a:stretch/>
        </p:blipFill>
        <p:spPr>
          <a:xfrm>
            <a:off x="1207008" y="1777803"/>
            <a:ext cx="2101800" cy="792783"/>
          </a:xfrm>
          <a:prstGeom prst="rect">
            <a:avLst/>
          </a:prstGeom>
        </p:spPr>
      </p:pic>
      <p:sp>
        <p:nvSpPr>
          <p:cNvPr id="14" name="Text Placeholder 13">
            <a:extLst>
              <a:ext uri="{FF2B5EF4-FFF2-40B4-BE49-F238E27FC236}">
                <a16:creationId xmlns:a16="http://schemas.microsoft.com/office/drawing/2014/main" id="{2DF5967F-F276-D040-9B98-D9E6373AF7A8}"/>
              </a:ext>
            </a:extLst>
          </p:cNvPr>
          <p:cNvSpPr>
            <a:spLocks noGrp="1"/>
          </p:cNvSpPr>
          <p:nvPr>
            <p:ph type="body" sz="quarter" idx="10" hasCustomPrompt="1"/>
          </p:nvPr>
        </p:nvSpPr>
        <p:spPr>
          <a:xfrm>
            <a:off x="1108360" y="2669485"/>
            <a:ext cx="4616450" cy="673322"/>
          </a:xfrm>
        </p:spPr>
        <p:txBody>
          <a:bodyPr/>
          <a:lstStyle>
            <a:lvl1pPr>
              <a:buNone/>
              <a:defRPr sz="24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Title</a:t>
            </a:r>
          </a:p>
        </p:txBody>
      </p:sp>
      <p:sp>
        <p:nvSpPr>
          <p:cNvPr id="15" name="Text Placeholder 13">
            <a:extLst>
              <a:ext uri="{FF2B5EF4-FFF2-40B4-BE49-F238E27FC236}">
                <a16:creationId xmlns:a16="http://schemas.microsoft.com/office/drawing/2014/main" id="{278C26FC-C8A2-7941-8669-5AB65ECEC791}"/>
              </a:ext>
            </a:extLst>
          </p:cNvPr>
          <p:cNvSpPr>
            <a:spLocks noGrp="1"/>
          </p:cNvSpPr>
          <p:nvPr>
            <p:ph type="body" sz="quarter" idx="11" hasCustomPrompt="1"/>
          </p:nvPr>
        </p:nvSpPr>
        <p:spPr>
          <a:xfrm>
            <a:off x="1108360" y="3043621"/>
            <a:ext cx="4616450" cy="1289050"/>
          </a:xfrm>
        </p:spPr>
        <p:txBody>
          <a:bodyPr/>
          <a:lstStyle>
            <a:lvl1pPr>
              <a:buNone/>
              <a:defRPr sz="18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Subtitle</a:t>
            </a:r>
          </a:p>
        </p:txBody>
      </p:sp>
      <p:sp>
        <p:nvSpPr>
          <p:cNvPr id="9" name="Google Shape;9010;p30">
            <a:extLst>
              <a:ext uri="{FF2B5EF4-FFF2-40B4-BE49-F238E27FC236}">
                <a16:creationId xmlns:a16="http://schemas.microsoft.com/office/drawing/2014/main" id="{154D8C84-CEB6-F744-9564-0204BD6A7076}"/>
              </a:ext>
            </a:extLst>
          </p:cNvPr>
          <p:cNvSpPr/>
          <p:nvPr userDrawn="1"/>
        </p:nvSpPr>
        <p:spPr>
          <a:xfrm>
            <a:off x="7265550" y="2878500"/>
            <a:ext cx="335100" cy="226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5316234"/>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NCR Title Slide">
    <p:bg>
      <p:bgRef idx="1001">
        <a:schemeClr val="bg2"/>
      </p:bgRef>
    </p:bg>
    <p:spTree>
      <p:nvGrpSpPr>
        <p:cNvPr id="1" name=""/>
        <p:cNvGrpSpPr/>
        <p:nvPr/>
      </p:nvGrpSpPr>
      <p:grpSpPr>
        <a:xfrm>
          <a:off x="0" y="0"/>
          <a:ext cx="0" cy="0"/>
          <a:chOff x="0" y="0"/>
          <a:chExt cx="0" cy="0"/>
        </a:xfrm>
      </p:grpSpPr>
      <p:sp>
        <p:nvSpPr>
          <p:cNvPr id="7" name="Google Shape;9009;p30">
            <a:extLst>
              <a:ext uri="{FF2B5EF4-FFF2-40B4-BE49-F238E27FC236}">
                <a16:creationId xmlns:a16="http://schemas.microsoft.com/office/drawing/2014/main" id="{4417EAB3-774E-3C4B-8381-104500A047A2}"/>
              </a:ext>
            </a:extLst>
          </p:cNvPr>
          <p:cNvSpPr/>
          <p:nvPr userDrawn="1"/>
        </p:nvSpPr>
        <p:spPr>
          <a:xfrm>
            <a:off x="7433100" y="224"/>
            <a:ext cx="1710900" cy="5143276"/>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11">
            <a:extLst>
              <a:ext uri="{FF2B5EF4-FFF2-40B4-BE49-F238E27FC236}">
                <a16:creationId xmlns:a16="http://schemas.microsoft.com/office/drawing/2014/main" id="{B16CC568-6D05-E743-8F96-57D58A7EDD55}"/>
              </a:ext>
            </a:extLst>
          </p:cNvPr>
          <p:cNvPicPr>
            <a:picLocks noChangeAspect="1"/>
          </p:cNvPicPr>
          <p:nvPr userDrawn="1"/>
        </p:nvPicPr>
        <p:blipFill>
          <a:blip r:embed="rId2"/>
          <a:srcRect/>
          <a:stretch/>
        </p:blipFill>
        <p:spPr>
          <a:xfrm>
            <a:off x="1207007" y="1998482"/>
            <a:ext cx="3117631" cy="573156"/>
          </a:xfrm>
          <a:prstGeom prst="rect">
            <a:avLst/>
          </a:prstGeom>
        </p:spPr>
      </p:pic>
      <p:sp>
        <p:nvSpPr>
          <p:cNvPr id="14" name="Text Placeholder 13">
            <a:extLst>
              <a:ext uri="{FF2B5EF4-FFF2-40B4-BE49-F238E27FC236}">
                <a16:creationId xmlns:a16="http://schemas.microsoft.com/office/drawing/2014/main" id="{2DF5967F-F276-D040-9B98-D9E6373AF7A8}"/>
              </a:ext>
            </a:extLst>
          </p:cNvPr>
          <p:cNvSpPr>
            <a:spLocks noGrp="1"/>
          </p:cNvSpPr>
          <p:nvPr>
            <p:ph type="body" sz="quarter" idx="10" hasCustomPrompt="1"/>
          </p:nvPr>
        </p:nvSpPr>
        <p:spPr>
          <a:xfrm>
            <a:off x="1108360" y="2669485"/>
            <a:ext cx="4616450" cy="673322"/>
          </a:xfrm>
        </p:spPr>
        <p:txBody>
          <a:bodyPr/>
          <a:lstStyle>
            <a:lvl1pPr>
              <a:buNone/>
              <a:defRPr sz="24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Title</a:t>
            </a:r>
          </a:p>
        </p:txBody>
      </p:sp>
      <p:sp>
        <p:nvSpPr>
          <p:cNvPr id="15" name="Text Placeholder 13">
            <a:extLst>
              <a:ext uri="{FF2B5EF4-FFF2-40B4-BE49-F238E27FC236}">
                <a16:creationId xmlns:a16="http://schemas.microsoft.com/office/drawing/2014/main" id="{278C26FC-C8A2-7941-8669-5AB65ECEC791}"/>
              </a:ext>
            </a:extLst>
          </p:cNvPr>
          <p:cNvSpPr>
            <a:spLocks noGrp="1"/>
          </p:cNvSpPr>
          <p:nvPr>
            <p:ph type="body" sz="quarter" idx="11" hasCustomPrompt="1"/>
          </p:nvPr>
        </p:nvSpPr>
        <p:spPr>
          <a:xfrm>
            <a:off x="1108360" y="3043621"/>
            <a:ext cx="4616450" cy="1289050"/>
          </a:xfrm>
        </p:spPr>
        <p:txBody>
          <a:bodyPr/>
          <a:lstStyle>
            <a:lvl1pPr>
              <a:buNone/>
              <a:defRPr sz="18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Subtitle</a:t>
            </a:r>
          </a:p>
        </p:txBody>
      </p:sp>
      <p:sp>
        <p:nvSpPr>
          <p:cNvPr id="9" name="Google Shape;9010;p30">
            <a:extLst>
              <a:ext uri="{FF2B5EF4-FFF2-40B4-BE49-F238E27FC236}">
                <a16:creationId xmlns:a16="http://schemas.microsoft.com/office/drawing/2014/main" id="{954664FF-CAD5-FF4B-BCD6-1FFBA3ABEBA4}"/>
              </a:ext>
            </a:extLst>
          </p:cNvPr>
          <p:cNvSpPr/>
          <p:nvPr userDrawn="1"/>
        </p:nvSpPr>
        <p:spPr>
          <a:xfrm>
            <a:off x="7265550" y="2878500"/>
            <a:ext cx="335100" cy="226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4416240"/>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ANCR Title Slide">
    <p:bg>
      <p:bgRef idx="1001">
        <a:schemeClr val="bg2"/>
      </p:bgRef>
    </p:bg>
    <p:spTree>
      <p:nvGrpSpPr>
        <p:cNvPr id="1" name=""/>
        <p:cNvGrpSpPr/>
        <p:nvPr/>
      </p:nvGrpSpPr>
      <p:grpSpPr>
        <a:xfrm>
          <a:off x="0" y="0"/>
          <a:ext cx="0" cy="0"/>
          <a:chOff x="0" y="0"/>
          <a:chExt cx="0" cy="0"/>
        </a:xfrm>
      </p:grpSpPr>
      <p:sp>
        <p:nvSpPr>
          <p:cNvPr id="7" name="Google Shape;9009;p30">
            <a:extLst>
              <a:ext uri="{FF2B5EF4-FFF2-40B4-BE49-F238E27FC236}">
                <a16:creationId xmlns:a16="http://schemas.microsoft.com/office/drawing/2014/main" id="{4417EAB3-774E-3C4B-8381-104500A047A2}"/>
              </a:ext>
            </a:extLst>
          </p:cNvPr>
          <p:cNvSpPr/>
          <p:nvPr userDrawn="1"/>
        </p:nvSpPr>
        <p:spPr>
          <a:xfrm>
            <a:off x="7433100" y="224"/>
            <a:ext cx="1710900" cy="5143276"/>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ext Placeholder 13">
            <a:extLst>
              <a:ext uri="{FF2B5EF4-FFF2-40B4-BE49-F238E27FC236}">
                <a16:creationId xmlns:a16="http://schemas.microsoft.com/office/drawing/2014/main" id="{2DF5967F-F276-D040-9B98-D9E6373AF7A8}"/>
              </a:ext>
            </a:extLst>
          </p:cNvPr>
          <p:cNvSpPr>
            <a:spLocks noGrp="1"/>
          </p:cNvSpPr>
          <p:nvPr>
            <p:ph type="body" sz="quarter" idx="10" hasCustomPrompt="1"/>
          </p:nvPr>
        </p:nvSpPr>
        <p:spPr>
          <a:xfrm>
            <a:off x="1108360" y="2669485"/>
            <a:ext cx="4616450" cy="673322"/>
          </a:xfrm>
        </p:spPr>
        <p:txBody>
          <a:bodyPr/>
          <a:lstStyle>
            <a:lvl1pPr>
              <a:buNone/>
              <a:defRPr sz="24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Title</a:t>
            </a:r>
          </a:p>
        </p:txBody>
      </p:sp>
      <p:sp>
        <p:nvSpPr>
          <p:cNvPr id="15" name="Text Placeholder 13">
            <a:extLst>
              <a:ext uri="{FF2B5EF4-FFF2-40B4-BE49-F238E27FC236}">
                <a16:creationId xmlns:a16="http://schemas.microsoft.com/office/drawing/2014/main" id="{278C26FC-C8A2-7941-8669-5AB65ECEC791}"/>
              </a:ext>
            </a:extLst>
          </p:cNvPr>
          <p:cNvSpPr>
            <a:spLocks noGrp="1"/>
          </p:cNvSpPr>
          <p:nvPr>
            <p:ph type="body" sz="quarter" idx="11" hasCustomPrompt="1"/>
          </p:nvPr>
        </p:nvSpPr>
        <p:spPr>
          <a:xfrm>
            <a:off x="1108360" y="3043621"/>
            <a:ext cx="4616450" cy="1289050"/>
          </a:xfrm>
        </p:spPr>
        <p:txBody>
          <a:bodyPr/>
          <a:lstStyle>
            <a:lvl1pPr>
              <a:buNone/>
              <a:defRPr sz="18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Subtitle</a:t>
            </a:r>
          </a:p>
        </p:txBody>
      </p:sp>
      <p:sp>
        <p:nvSpPr>
          <p:cNvPr id="9" name="Google Shape;9010;p30">
            <a:extLst>
              <a:ext uri="{FF2B5EF4-FFF2-40B4-BE49-F238E27FC236}">
                <a16:creationId xmlns:a16="http://schemas.microsoft.com/office/drawing/2014/main" id="{954664FF-CAD5-FF4B-BCD6-1FFBA3ABEBA4}"/>
              </a:ext>
            </a:extLst>
          </p:cNvPr>
          <p:cNvSpPr/>
          <p:nvPr userDrawn="1"/>
        </p:nvSpPr>
        <p:spPr>
          <a:xfrm>
            <a:off x="7265550" y="2878500"/>
            <a:ext cx="335100" cy="226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943D9781-0AE7-354D-B38A-1AA427A2974B}"/>
              </a:ext>
            </a:extLst>
          </p:cNvPr>
          <p:cNvPicPr>
            <a:picLocks noChangeAspect="1"/>
          </p:cNvPicPr>
          <p:nvPr userDrawn="1"/>
        </p:nvPicPr>
        <p:blipFill>
          <a:blip r:embed="rId2"/>
          <a:srcRect/>
          <a:stretch/>
        </p:blipFill>
        <p:spPr>
          <a:xfrm>
            <a:off x="1179108" y="1776433"/>
            <a:ext cx="795205" cy="795205"/>
          </a:xfrm>
          <a:prstGeom prst="rect">
            <a:avLst/>
          </a:prstGeom>
        </p:spPr>
      </p:pic>
    </p:spTree>
    <p:extLst>
      <p:ext uri="{BB962C8B-B14F-4D97-AF65-F5344CB8AC3E}">
        <p14:creationId xmlns:p14="http://schemas.microsoft.com/office/powerpoint/2010/main" val="3188794978"/>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 Opt 1">
    <p:bg>
      <p:bgRef idx="1001">
        <a:schemeClr val="bg2"/>
      </p:bgRef>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FD487CA-B76C-7048-B316-2AC7CAC0E36E}"/>
              </a:ext>
            </a:extLst>
          </p:cNvPr>
          <p:cNvSpPr>
            <a:spLocks noGrp="1"/>
          </p:cNvSpPr>
          <p:nvPr>
            <p:ph type="title" hasCustomPrompt="1"/>
          </p:nvPr>
        </p:nvSpPr>
        <p:spPr>
          <a:xfrm>
            <a:off x="926475" y="1079943"/>
            <a:ext cx="5819098" cy="564282"/>
          </a:xfrm>
        </p:spPr>
        <p:txBody>
          <a:bodyPr/>
          <a:lstStyle>
            <a:lvl1pPr>
              <a:defRPr sz="2200">
                <a:solidFill>
                  <a:schemeClr val="tx2"/>
                </a:solidFill>
              </a:defRPr>
            </a:lvl1pPr>
          </a:lstStyle>
          <a:p>
            <a:r>
              <a:rPr lang="en-US" dirty="0"/>
              <a:t>Click to add Title</a:t>
            </a:r>
          </a:p>
        </p:txBody>
      </p:sp>
      <p:sp>
        <p:nvSpPr>
          <p:cNvPr id="7" name="Google Shape;9018;p31">
            <a:extLst>
              <a:ext uri="{FF2B5EF4-FFF2-40B4-BE49-F238E27FC236}">
                <a16:creationId xmlns:a16="http://schemas.microsoft.com/office/drawing/2014/main" id="{C1A190D2-182B-E547-8E9A-7A3512EE337A}"/>
              </a:ext>
            </a:extLst>
          </p:cNvPr>
          <p:cNvSpPr/>
          <p:nvPr userDrawn="1"/>
        </p:nvSpPr>
        <p:spPr>
          <a:xfrm>
            <a:off x="7433100" y="0"/>
            <a:ext cx="1710900" cy="5151626"/>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019;p31">
            <a:extLst>
              <a:ext uri="{FF2B5EF4-FFF2-40B4-BE49-F238E27FC236}">
                <a16:creationId xmlns:a16="http://schemas.microsoft.com/office/drawing/2014/main" id="{B983D2DE-7063-5F47-AE6D-6B5CAB21672A}"/>
              </a:ext>
            </a:extLst>
          </p:cNvPr>
          <p:cNvSpPr/>
          <p:nvPr userDrawn="1"/>
        </p:nvSpPr>
        <p:spPr>
          <a:xfrm>
            <a:off x="7265549" y="1439250"/>
            <a:ext cx="335100" cy="226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ext Placeholder 14">
            <a:extLst>
              <a:ext uri="{FF2B5EF4-FFF2-40B4-BE49-F238E27FC236}">
                <a16:creationId xmlns:a16="http://schemas.microsoft.com/office/drawing/2014/main" id="{B0E9CFB4-1EA8-C540-ABE7-0AF0F5F4A534}"/>
              </a:ext>
            </a:extLst>
          </p:cNvPr>
          <p:cNvSpPr>
            <a:spLocks noGrp="1"/>
          </p:cNvSpPr>
          <p:nvPr>
            <p:ph type="body" sz="quarter" idx="10"/>
          </p:nvPr>
        </p:nvSpPr>
        <p:spPr>
          <a:xfrm>
            <a:off x="926475" y="1644225"/>
            <a:ext cx="5819099" cy="2265000"/>
          </a:xfrm>
        </p:spPr>
        <p:txBody>
          <a:bodyPr/>
          <a:lstStyle>
            <a:lvl1pPr>
              <a:lnSpc>
                <a:spcPct val="150000"/>
              </a:lnSpc>
              <a:spcBef>
                <a:spcPts val="0"/>
              </a:spcBef>
              <a:defRPr sz="1600" b="0" i="0">
                <a:solidFill>
                  <a:schemeClr val="tx2"/>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dirty="0"/>
              <a:t>Click to edit Master text styles</a:t>
            </a:r>
          </a:p>
          <a:p>
            <a:pPr lvl="1"/>
            <a:r>
              <a:rPr lang="en-US" dirty="0"/>
              <a:t>Second level</a:t>
            </a:r>
          </a:p>
        </p:txBody>
      </p:sp>
      <p:pic>
        <p:nvPicPr>
          <p:cNvPr id="6" name="Picture 5">
            <a:extLst>
              <a:ext uri="{FF2B5EF4-FFF2-40B4-BE49-F238E27FC236}">
                <a16:creationId xmlns:a16="http://schemas.microsoft.com/office/drawing/2014/main" id="{F8D07F0B-8AD4-8541-9AE6-5C08C00C307F}"/>
              </a:ext>
            </a:extLst>
          </p:cNvPr>
          <p:cNvPicPr>
            <a:picLocks noChangeAspect="1"/>
          </p:cNvPicPr>
          <p:nvPr userDrawn="1"/>
        </p:nvPicPr>
        <p:blipFill>
          <a:blip r:embed="rId2"/>
          <a:stretch>
            <a:fillRect/>
          </a:stretch>
        </p:blipFill>
        <p:spPr>
          <a:xfrm>
            <a:off x="7834513" y="246888"/>
            <a:ext cx="908074" cy="332222"/>
          </a:xfrm>
          <a:prstGeom prst="rect">
            <a:avLst/>
          </a:prstGeom>
        </p:spPr>
      </p:pic>
      <p:sp>
        <p:nvSpPr>
          <p:cNvPr id="9" name="Slide Number Placeholder 5">
            <a:extLst>
              <a:ext uri="{FF2B5EF4-FFF2-40B4-BE49-F238E27FC236}">
                <a16:creationId xmlns:a16="http://schemas.microsoft.com/office/drawing/2014/main" id="{0E574468-8C3C-1144-A6CC-E8474754E9CA}"/>
              </a:ext>
            </a:extLst>
          </p:cNvPr>
          <p:cNvSpPr>
            <a:spLocks noGrp="1"/>
          </p:cNvSpPr>
          <p:nvPr>
            <p:ph type="sldNum" sz="quarter" idx="4"/>
          </p:nvPr>
        </p:nvSpPr>
        <p:spPr>
          <a:xfrm>
            <a:off x="3543300"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dirty="0"/>
          </a:p>
        </p:txBody>
      </p:sp>
    </p:spTree>
    <p:extLst>
      <p:ext uri="{BB962C8B-B14F-4D97-AF65-F5344CB8AC3E}">
        <p14:creationId xmlns:p14="http://schemas.microsoft.com/office/powerpoint/2010/main" val="2120620980"/>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 Opt 2">
    <p:bg>
      <p:bgRef idx="1001">
        <a:schemeClr val="bg2"/>
      </p:bgRef>
    </p:bg>
    <p:spTree>
      <p:nvGrpSpPr>
        <p:cNvPr id="1" name=""/>
        <p:cNvGrpSpPr/>
        <p:nvPr/>
      </p:nvGrpSpPr>
      <p:grpSpPr>
        <a:xfrm>
          <a:off x="0" y="0"/>
          <a:ext cx="0" cy="0"/>
          <a:chOff x="0" y="0"/>
          <a:chExt cx="0" cy="0"/>
        </a:xfrm>
      </p:grpSpPr>
      <p:sp>
        <p:nvSpPr>
          <p:cNvPr id="7" name="Google Shape;9042;p33">
            <a:extLst>
              <a:ext uri="{FF2B5EF4-FFF2-40B4-BE49-F238E27FC236}">
                <a16:creationId xmlns:a16="http://schemas.microsoft.com/office/drawing/2014/main" id="{26852664-00FF-6D4F-995A-3E138C91BB9D}"/>
              </a:ext>
            </a:extLst>
          </p:cNvPr>
          <p:cNvSpPr/>
          <p:nvPr userDrawn="1"/>
        </p:nvSpPr>
        <p:spPr>
          <a:xfrm>
            <a:off x="915300" y="0"/>
            <a:ext cx="1190700" cy="5143500"/>
          </a:xfrm>
          <a:prstGeom prst="rect">
            <a:avLst/>
          </a:prstGeom>
          <a:solidFill>
            <a:srgbClr val="0B59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044;p33">
            <a:extLst>
              <a:ext uri="{FF2B5EF4-FFF2-40B4-BE49-F238E27FC236}">
                <a16:creationId xmlns:a16="http://schemas.microsoft.com/office/drawing/2014/main" id="{EE456F1F-154D-6D43-AA69-8C17D18DF4B9}"/>
              </a:ext>
            </a:extLst>
          </p:cNvPr>
          <p:cNvSpPr/>
          <p:nvPr userDrawn="1"/>
        </p:nvSpPr>
        <p:spPr>
          <a:xfrm>
            <a:off x="778950" y="2878500"/>
            <a:ext cx="272700" cy="2265000"/>
          </a:xfrm>
          <a:prstGeom prst="rect">
            <a:avLst/>
          </a:prstGeom>
          <a:solidFill>
            <a:srgbClr val="D0D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itle 12">
            <a:extLst>
              <a:ext uri="{FF2B5EF4-FFF2-40B4-BE49-F238E27FC236}">
                <a16:creationId xmlns:a16="http://schemas.microsoft.com/office/drawing/2014/main" id="{BE7C8C97-3C83-F24D-99F7-D20444680102}"/>
              </a:ext>
            </a:extLst>
          </p:cNvPr>
          <p:cNvSpPr>
            <a:spLocks noGrp="1"/>
          </p:cNvSpPr>
          <p:nvPr>
            <p:ph type="title" hasCustomPrompt="1"/>
          </p:nvPr>
        </p:nvSpPr>
        <p:spPr>
          <a:xfrm>
            <a:off x="2651760" y="1079943"/>
            <a:ext cx="5819098" cy="564282"/>
          </a:xfrm>
        </p:spPr>
        <p:txBody>
          <a:bodyPr/>
          <a:lstStyle>
            <a:lvl1pPr>
              <a:defRPr sz="2200">
                <a:solidFill>
                  <a:schemeClr val="tx2"/>
                </a:solidFill>
              </a:defRPr>
            </a:lvl1pPr>
          </a:lstStyle>
          <a:p>
            <a:r>
              <a:rPr lang="en-US" dirty="0"/>
              <a:t>Click to add Title</a:t>
            </a:r>
          </a:p>
        </p:txBody>
      </p:sp>
      <p:sp>
        <p:nvSpPr>
          <p:cNvPr id="11" name="Text Placeholder 14">
            <a:extLst>
              <a:ext uri="{FF2B5EF4-FFF2-40B4-BE49-F238E27FC236}">
                <a16:creationId xmlns:a16="http://schemas.microsoft.com/office/drawing/2014/main" id="{4F31D98B-1560-2D48-8BE0-ED79F6C035AF}"/>
              </a:ext>
            </a:extLst>
          </p:cNvPr>
          <p:cNvSpPr>
            <a:spLocks noGrp="1"/>
          </p:cNvSpPr>
          <p:nvPr>
            <p:ph type="body" sz="quarter" idx="10"/>
          </p:nvPr>
        </p:nvSpPr>
        <p:spPr>
          <a:xfrm>
            <a:off x="2651760" y="1644225"/>
            <a:ext cx="5819099" cy="2265000"/>
          </a:xfrm>
        </p:spPr>
        <p:txBody>
          <a:bodyPr/>
          <a:lstStyle>
            <a:lvl1pPr>
              <a:lnSpc>
                <a:spcPct val="150000"/>
              </a:lnSpc>
              <a:spcBef>
                <a:spcPts val="0"/>
              </a:spcBef>
              <a:defRPr sz="1600" b="0" i="0">
                <a:solidFill>
                  <a:schemeClr val="tx2"/>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dirty="0"/>
              <a:t>Click to edit Master text styles</a:t>
            </a:r>
          </a:p>
          <a:p>
            <a:pPr lvl="1"/>
            <a:r>
              <a:rPr lang="en-US" dirty="0"/>
              <a:t>Second level</a:t>
            </a:r>
          </a:p>
        </p:txBody>
      </p:sp>
      <p:sp>
        <p:nvSpPr>
          <p:cNvPr id="9" name="Slide Number Placeholder 5">
            <a:extLst>
              <a:ext uri="{FF2B5EF4-FFF2-40B4-BE49-F238E27FC236}">
                <a16:creationId xmlns:a16="http://schemas.microsoft.com/office/drawing/2014/main" id="{E4B3B2FF-015E-2E45-9895-1D7DC614B322}"/>
              </a:ext>
            </a:extLst>
          </p:cNvPr>
          <p:cNvSpPr>
            <a:spLocks noGrp="1"/>
          </p:cNvSpPr>
          <p:nvPr>
            <p:ph type="sldNum" sz="quarter" idx="4"/>
          </p:nvPr>
        </p:nvSpPr>
        <p:spPr>
          <a:xfrm>
            <a:off x="3543300"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dirty="0"/>
          </a:p>
        </p:txBody>
      </p:sp>
    </p:spTree>
    <p:extLst>
      <p:ext uri="{BB962C8B-B14F-4D97-AF65-F5344CB8AC3E}">
        <p14:creationId xmlns:p14="http://schemas.microsoft.com/office/powerpoint/2010/main" val="394071802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 Opt 3">
    <p:bg>
      <p:bgRef idx="1001">
        <a:schemeClr val="bg2"/>
      </p:bgRef>
    </p:bg>
    <p:spTree>
      <p:nvGrpSpPr>
        <p:cNvPr id="1" name=""/>
        <p:cNvGrpSpPr/>
        <p:nvPr/>
      </p:nvGrpSpPr>
      <p:grpSpPr>
        <a:xfrm>
          <a:off x="0" y="0"/>
          <a:ext cx="0" cy="0"/>
          <a:chOff x="0" y="0"/>
          <a:chExt cx="0" cy="0"/>
        </a:xfrm>
      </p:grpSpPr>
      <p:sp>
        <p:nvSpPr>
          <p:cNvPr id="6" name="Google Shape;9405;p60">
            <a:extLst>
              <a:ext uri="{FF2B5EF4-FFF2-40B4-BE49-F238E27FC236}">
                <a16:creationId xmlns:a16="http://schemas.microsoft.com/office/drawing/2014/main" id="{1EBA1B50-3D86-8247-ABAF-4298C911CDDF}"/>
              </a:ext>
            </a:extLst>
          </p:cNvPr>
          <p:cNvSpPr/>
          <p:nvPr userDrawn="1"/>
        </p:nvSpPr>
        <p:spPr>
          <a:xfrm>
            <a:off x="0" y="0"/>
            <a:ext cx="1451100" cy="5151932"/>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406;p60">
            <a:extLst>
              <a:ext uri="{FF2B5EF4-FFF2-40B4-BE49-F238E27FC236}">
                <a16:creationId xmlns:a16="http://schemas.microsoft.com/office/drawing/2014/main" id="{D5437F08-F4CE-4D47-B9AC-159B73258FCE}"/>
              </a:ext>
            </a:extLst>
          </p:cNvPr>
          <p:cNvSpPr/>
          <p:nvPr userDrawn="1"/>
        </p:nvSpPr>
        <p:spPr>
          <a:xfrm>
            <a:off x="1314750" y="3678032"/>
            <a:ext cx="272700" cy="1473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itle 12">
            <a:extLst>
              <a:ext uri="{FF2B5EF4-FFF2-40B4-BE49-F238E27FC236}">
                <a16:creationId xmlns:a16="http://schemas.microsoft.com/office/drawing/2014/main" id="{E002DD81-F92B-E94C-B1A6-BB5969647C0D}"/>
              </a:ext>
            </a:extLst>
          </p:cNvPr>
          <p:cNvSpPr>
            <a:spLocks noGrp="1"/>
          </p:cNvSpPr>
          <p:nvPr>
            <p:ph type="title" hasCustomPrompt="1"/>
          </p:nvPr>
        </p:nvSpPr>
        <p:spPr>
          <a:xfrm>
            <a:off x="2651760" y="1079943"/>
            <a:ext cx="5819098" cy="564282"/>
          </a:xfrm>
        </p:spPr>
        <p:txBody>
          <a:bodyPr/>
          <a:lstStyle>
            <a:lvl1pPr>
              <a:defRPr sz="2200">
                <a:solidFill>
                  <a:schemeClr val="tx2"/>
                </a:solidFill>
              </a:defRPr>
            </a:lvl1pPr>
          </a:lstStyle>
          <a:p>
            <a:r>
              <a:rPr lang="en-US" dirty="0"/>
              <a:t>Click to add Title</a:t>
            </a:r>
          </a:p>
        </p:txBody>
      </p:sp>
      <p:sp>
        <p:nvSpPr>
          <p:cNvPr id="8" name="Text Placeholder 14">
            <a:extLst>
              <a:ext uri="{FF2B5EF4-FFF2-40B4-BE49-F238E27FC236}">
                <a16:creationId xmlns:a16="http://schemas.microsoft.com/office/drawing/2014/main" id="{0EF2A329-EFF7-3C47-8EFE-E09017B56617}"/>
              </a:ext>
            </a:extLst>
          </p:cNvPr>
          <p:cNvSpPr>
            <a:spLocks noGrp="1"/>
          </p:cNvSpPr>
          <p:nvPr>
            <p:ph type="body" sz="quarter" idx="10"/>
          </p:nvPr>
        </p:nvSpPr>
        <p:spPr>
          <a:xfrm>
            <a:off x="2651760" y="1644225"/>
            <a:ext cx="5819099" cy="2265000"/>
          </a:xfrm>
        </p:spPr>
        <p:txBody>
          <a:bodyPr/>
          <a:lstStyle>
            <a:lvl1pPr>
              <a:lnSpc>
                <a:spcPct val="150000"/>
              </a:lnSpc>
              <a:spcBef>
                <a:spcPts val="0"/>
              </a:spcBef>
              <a:defRPr sz="1600" b="0" i="0">
                <a:solidFill>
                  <a:schemeClr val="tx2"/>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dirty="0"/>
              <a:t>Click to edit Master text styles</a:t>
            </a:r>
          </a:p>
          <a:p>
            <a:pPr lvl="1"/>
            <a:r>
              <a:rPr lang="en-US" dirty="0"/>
              <a:t>Second level</a:t>
            </a:r>
          </a:p>
        </p:txBody>
      </p:sp>
      <p:sp>
        <p:nvSpPr>
          <p:cNvPr id="9" name="Slide Number Placeholder 5">
            <a:extLst>
              <a:ext uri="{FF2B5EF4-FFF2-40B4-BE49-F238E27FC236}">
                <a16:creationId xmlns:a16="http://schemas.microsoft.com/office/drawing/2014/main" id="{3D999AB9-8EE0-9E40-83A6-F88DB3A568F4}"/>
              </a:ext>
            </a:extLst>
          </p:cNvPr>
          <p:cNvSpPr>
            <a:spLocks noGrp="1"/>
          </p:cNvSpPr>
          <p:nvPr>
            <p:ph type="sldNum" sz="quarter" idx="4"/>
          </p:nvPr>
        </p:nvSpPr>
        <p:spPr>
          <a:xfrm>
            <a:off x="3543300"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dirty="0"/>
          </a:p>
        </p:txBody>
      </p:sp>
    </p:spTree>
    <p:extLst>
      <p:ext uri="{BB962C8B-B14F-4D97-AF65-F5344CB8AC3E}">
        <p14:creationId xmlns:p14="http://schemas.microsoft.com/office/powerpoint/2010/main" val="661334727"/>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Divider">
    <p:bg>
      <p:bgRef idx="1001">
        <a:schemeClr val="bg2"/>
      </p:bgRef>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8F3C5C7-3F67-FA42-A7A1-59C217095A27}"/>
              </a:ext>
            </a:extLst>
          </p:cNvPr>
          <p:cNvSpPr>
            <a:spLocks noGrp="1"/>
          </p:cNvSpPr>
          <p:nvPr>
            <p:ph type="body" sz="quarter" idx="10" hasCustomPrompt="1"/>
          </p:nvPr>
        </p:nvSpPr>
        <p:spPr>
          <a:xfrm>
            <a:off x="2581440" y="2390371"/>
            <a:ext cx="5043502" cy="340200"/>
          </a:xfrm>
        </p:spPr>
        <p:txBody>
          <a:bodyPr/>
          <a:lstStyle>
            <a:lvl1pPr>
              <a:buNone/>
              <a:defRPr sz="1800">
                <a:solidFill>
                  <a:schemeClr val="tx2"/>
                </a:solidFill>
                <a:latin typeface="+mj-lt"/>
              </a:defRPr>
            </a:lvl1pPr>
            <a:lvl2pPr>
              <a:buNone/>
              <a:defRPr>
                <a:latin typeface="+mj-lt"/>
              </a:defRPr>
            </a:lvl2pPr>
            <a:lvl3pPr>
              <a:buNone/>
              <a:defRPr>
                <a:latin typeface="+mj-lt"/>
              </a:defRPr>
            </a:lvl3pPr>
            <a:lvl4pPr>
              <a:buNone/>
              <a:defRPr>
                <a:latin typeface="+mj-lt"/>
              </a:defRPr>
            </a:lvl4pPr>
            <a:lvl5pPr>
              <a:buNone/>
              <a:defRPr>
                <a:latin typeface="+mj-lt"/>
              </a:defRPr>
            </a:lvl5pPr>
          </a:lstStyle>
          <a:p>
            <a:pPr lvl="0"/>
            <a:r>
              <a:rPr lang="en-US" dirty="0"/>
              <a:t>Section Title</a:t>
            </a:r>
          </a:p>
        </p:txBody>
      </p:sp>
      <p:pic>
        <p:nvPicPr>
          <p:cNvPr id="8" name="Google Shape;9058;p35">
            <a:extLst>
              <a:ext uri="{FF2B5EF4-FFF2-40B4-BE49-F238E27FC236}">
                <a16:creationId xmlns:a16="http://schemas.microsoft.com/office/drawing/2014/main" id="{B7C237E3-7B78-6B44-9A7E-D4843343D32B}"/>
              </a:ext>
            </a:extLst>
          </p:cNvPr>
          <p:cNvPicPr preferRelativeResize="0"/>
          <p:nvPr userDrawn="1"/>
        </p:nvPicPr>
        <p:blipFill>
          <a:blip r:embed="rId2">
            <a:alphaModFix/>
          </a:blip>
          <a:stretch>
            <a:fillRect/>
          </a:stretch>
        </p:blipFill>
        <p:spPr>
          <a:xfrm>
            <a:off x="2039700" y="2401646"/>
            <a:ext cx="309300" cy="317650"/>
          </a:xfrm>
          <a:prstGeom prst="rect">
            <a:avLst/>
          </a:prstGeom>
          <a:noFill/>
          <a:ln>
            <a:noFill/>
          </a:ln>
        </p:spPr>
      </p:pic>
      <p:sp>
        <p:nvSpPr>
          <p:cNvPr id="9" name="Google Shape;9059;p35">
            <a:extLst>
              <a:ext uri="{FF2B5EF4-FFF2-40B4-BE49-F238E27FC236}">
                <a16:creationId xmlns:a16="http://schemas.microsoft.com/office/drawing/2014/main" id="{1B9B3E82-D941-864C-AE47-406317953ED4}"/>
              </a:ext>
            </a:extLst>
          </p:cNvPr>
          <p:cNvSpPr/>
          <p:nvPr userDrawn="1"/>
        </p:nvSpPr>
        <p:spPr>
          <a:xfrm>
            <a:off x="5524200" y="-7802"/>
            <a:ext cx="3619800" cy="218700"/>
          </a:xfrm>
          <a:prstGeom prst="rect">
            <a:avLst/>
          </a:prstGeom>
          <a:solidFill>
            <a:srgbClr val="D0D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060;p35">
            <a:extLst>
              <a:ext uri="{FF2B5EF4-FFF2-40B4-BE49-F238E27FC236}">
                <a16:creationId xmlns:a16="http://schemas.microsoft.com/office/drawing/2014/main" id="{7A6742FC-D8BF-E34F-B7CA-A3EA624E7E57}"/>
              </a:ext>
            </a:extLst>
          </p:cNvPr>
          <p:cNvSpPr/>
          <p:nvPr userDrawn="1"/>
        </p:nvSpPr>
        <p:spPr>
          <a:xfrm>
            <a:off x="194400" y="4924750"/>
            <a:ext cx="3619800" cy="218700"/>
          </a:xfrm>
          <a:prstGeom prst="rect">
            <a:avLst/>
          </a:prstGeom>
          <a:solidFill>
            <a:srgbClr val="D0D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061;p35">
            <a:extLst>
              <a:ext uri="{FF2B5EF4-FFF2-40B4-BE49-F238E27FC236}">
                <a16:creationId xmlns:a16="http://schemas.microsoft.com/office/drawing/2014/main" id="{E6E3F7B8-E6AB-D045-A68C-B93C663F2CE2}"/>
              </a:ext>
            </a:extLst>
          </p:cNvPr>
          <p:cNvSpPr/>
          <p:nvPr userDrawn="1"/>
        </p:nvSpPr>
        <p:spPr>
          <a:xfrm>
            <a:off x="-7951" y="3134551"/>
            <a:ext cx="194400" cy="2016900"/>
          </a:xfrm>
          <a:prstGeom prst="rect">
            <a:avLst/>
          </a:prstGeom>
          <a:solidFill>
            <a:srgbClr val="0B59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062;p35">
            <a:extLst>
              <a:ext uri="{FF2B5EF4-FFF2-40B4-BE49-F238E27FC236}">
                <a16:creationId xmlns:a16="http://schemas.microsoft.com/office/drawing/2014/main" id="{BE737E1C-7F2B-4D46-91EF-475BEF83167A}"/>
              </a:ext>
            </a:extLst>
          </p:cNvPr>
          <p:cNvSpPr/>
          <p:nvPr userDrawn="1"/>
        </p:nvSpPr>
        <p:spPr>
          <a:xfrm>
            <a:off x="8132251" y="210898"/>
            <a:ext cx="1019700" cy="2016900"/>
          </a:xfrm>
          <a:prstGeom prst="rect">
            <a:avLst/>
          </a:prstGeom>
          <a:solidFill>
            <a:srgbClr val="0B59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Slide Number Placeholder 5">
            <a:extLst>
              <a:ext uri="{FF2B5EF4-FFF2-40B4-BE49-F238E27FC236}">
                <a16:creationId xmlns:a16="http://schemas.microsoft.com/office/drawing/2014/main" id="{4028647A-187F-E644-BAF9-AA8D482BDF8C}"/>
              </a:ext>
            </a:extLst>
          </p:cNvPr>
          <p:cNvSpPr>
            <a:spLocks noGrp="1"/>
          </p:cNvSpPr>
          <p:nvPr>
            <p:ph type="sldNum" sz="quarter" idx="4"/>
          </p:nvPr>
        </p:nvSpPr>
        <p:spPr>
          <a:xfrm>
            <a:off x="3543300"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dirty="0"/>
          </a:p>
        </p:txBody>
      </p:sp>
    </p:spTree>
    <p:extLst>
      <p:ext uri="{BB962C8B-B14F-4D97-AF65-F5344CB8AC3E}">
        <p14:creationId xmlns:p14="http://schemas.microsoft.com/office/powerpoint/2010/main" val="1110735298"/>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Image Opt 1 - Light background">
    <p:spTree>
      <p:nvGrpSpPr>
        <p:cNvPr id="1" name=""/>
        <p:cNvGrpSpPr/>
        <p:nvPr/>
      </p:nvGrpSpPr>
      <p:grpSpPr>
        <a:xfrm>
          <a:off x="0" y="0"/>
          <a:ext cx="0" cy="0"/>
          <a:chOff x="0" y="0"/>
          <a:chExt cx="0" cy="0"/>
        </a:xfrm>
      </p:grpSpPr>
      <p:sp>
        <p:nvSpPr>
          <p:cNvPr id="6" name="Picture Placeholder 17">
            <a:extLst>
              <a:ext uri="{FF2B5EF4-FFF2-40B4-BE49-F238E27FC236}">
                <a16:creationId xmlns:a16="http://schemas.microsoft.com/office/drawing/2014/main" id="{BBAE3580-5B32-624F-8DC1-DE77F07B904A}"/>
              </a:ext>
            </a:extLst>
          </p:cNvPr>
          <p:cNvSpPr>
            <a:spLocks noGrp="1"/>
          </p:cNvSpPr>
          <p:nvPr>
            <p:ph type="pic" sz="quarter" idx="10"/>
          </p:nvPr>
        </p:nvSpPr>
        <p:spPr>
          <a:xfrm>
            <a:off x="379413" y="230188"/>
            <a:ext cx="7024687" cy="4683125"/>
          </a:xfrm>
        </p:spPr>
        <p:txBody>
          <a:bodyPr/>
          <a:lstStyle/>
          <a:p>
            <a:endParaRPr lang="en-US" dirty="0"/>
          </a:p>
        </p:txBody>
      </p:sp>
      <p:sp>
        <p:nvSpPr>
          <p:cNvPr id="7" name="Google Shape;9070;p36">
            <a:extLst>
              <a:ext uri="{FF2B5EF4-FFF2-40B4-BE49-F238E27FC236}">
                <a16:creationId xmlns:a16="http://schemas.microsoft.com/office/drawing/2014/main" id="{4687E2FE-313A-834F-9D09-4C5163E1FFC5}"/>
              </a:ext>
            </a:extLst>
          </p:cNvPr>
          <p:cNvSpPr/>
          <p:nvPr userDrawn="1"/>
        </p:nvSpPr>
        <p:spPr>
          <a:xfrm>
            <a:off x="5052250" y="2434475"/>
            <a:ext cx="4148700" cy="22773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 Placeholder 14">
            <a:extLst>
              <a:ext uri="{FF2B5EF4-FFF2-40B4-BE49-F238E27FC236}">
                <a16:creationId xmlns:a16="http://schemas.microsoft.com/office/drawing/2014/main" id="{6A08F3DC-81C1-6E44-9AF9-686DC75AB920}"/>
              </a:ext>
            </a:extLst>
          </p:cNvPr>
          <p:cNvSpPr>
            <a:spLocks noGrp="1"/>
          </p:cNvSpPr>
          <p:nvPr>
            <p:ph type="body" sz="quarter" idx="11" hasCustomPrompt="1"/>
          </p:nvPr>
        </p:nvSpPr>
        <p:spPr>
          <a:xfrm>
            <a:off x="5563500" y="2918080"/>
            <a:ext cx="2808000" cy="340200"/>
          </a:xfrm>
        </p:spPr>
        <p:txBody>
          <a:bodyPr/>
          <a:lstStyle>
            <a:lvl1pPr>
              <a:buNone/>
              <a:defRPr sz="1800">
                <a:solidFill>
                  <a:schemeClr val="bg1"/>
                </a:solidFill>
                <a:latin typeface="+mj-lt"/>
              </a:defRPr>
            </a:lvl1pPr>
            <a:lvl2pPr>
              <a:buNone/>
              <a:defRPr>
                <a:latin typeface="+mj-lt"/>
              </a:defRPr>
            </a:lvl2pPr>
            <a:lvl3pPr>
              <a:buNone/>
              <a:defRPr>
                <a:latin typeface="+mj-lt"/>
              </a:defRPr>
            </a:lvl3pPr>
            <a:lvl4pPr>
              <a:buNone/>
              <a:defRPr>
                <a:latin typeface="+mj-lt"/>
              </a:defRPr>
            </a:lvl4pPr>
            <a:lvl5pPr>
              <a:buNone/>
              <a:defRPr>
                <a:latin typeface="+mj-lt"/>
              </a:defRPr>
            </a:lvl5pPr>
          </a:lstStyle>
          <a:p>
            <a:pPr lvl="0"/>
            <a:r>
              <a:rPr lang="en-US" dirty="0"/>
              <a:t>Section Title</a:t>
            </a:r>
          </a:p>
        </p:txBody>
      </p:sp>
      <p:sp>
        <p:nvSpPr>
          <p:cNvPr id="9" name="Google Shape;9073;p36">
            <a:extLst>
              <a:ext uri="{FF2B5EF4-FFF2-40B4-BE49-F238E27FC236}">
                <a16:creationId xmlns:a16="http://schemas.microsoft.com/office/drawing/2014/main" id="{2DF98891-2B9D-CF42-A10A-02BBE98A3891}"/>
              </a:ext>
            </a:extLst>
          </p:cNvPr>
          <p:cNvSpPr/>
          <p:nvPr userDrawn="1"/>
        </p:nvSpPr>
        <p:spPr>
          <a:xfrm>
            <a:off x="4918143" y="3602675"/>
            <a:ext cx="268213" cy="1109100"/>
          </a:xfrm>
          <a:prstGeom prst="rect">
            <a:avLst/>
          </a:prstGeom>
          <a:solidFill>
            <a:srgbClr val="D0D5CB"/>
          </a:solidFill>
          <a:ln>
            <a:solidFill>
              <a:schemeClr val="accent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 Placeholder 14">
            <a:extLst>
              <a:ext uri="{FF2B5EF4-FFF2-40B4-BE49-F238E27FC236}">
                <a16:creationId xmlns:a16="http://schemas.microsoft.com/office/drawing/2014/main" id="{976FC5DA-C01A-F947-A5D6-08849F31EA6F}"/>
              </a:ext>
            </a:extLst>
          </p:cNvPr>
          <p:cNvSpPr>
            <a:spLocks noGrp="1"/>
          </p:cNvSpPr>
          <p:nvPr>
            <p:ph type="body" sz="quarter" idx="12" hasCustomPrompt="1"/>
          </p:nvPr>
        </p:nvSpPr>
        <p:spPr>
          <a:xfrm>
            <a:off x="5563499" y="3402766"/>
            <a:ext cx="3103499" cy="646125"/>
          </a:xfrm>
        </p:spPr>
        <p:txBody>
          <a:bodyPr/>
          <a:lstStyle>
            <a:lvl1pPr marL="0" indent="0">
              <a:lnSpc>
                <a:spcPct val="100000"/>
              </a:lnSpc>
              <a:buNone/>
              <a:defRPr sz="1400">
                <a:solidFill>
                  <a:schemeClr val="bg1"/>
                </a:solidFill>
                <a:latin typeface="+mj-lt"/>
              </a:defRPr>
            </a:lvl1pPr>
            <a:lvl2pPr>
              <a:buNone/>
              <a:defRPr>
                <a:latin typeface="+mj-lt"/>
              </a:defRPr>
            </a:lvl2pPr>
            <a:lvl3pPr>
              <a:buNone/>
              <a:defRPr>
                <a:latin typeface="+mj-lt"/>
              </a:defRPr>
            </a:lvl3pPr>
            <a:lvl4pPr>
              <a:buNone/>
              <a:defRPr>
                <a:latin typeface="+mj-lt"/>
              </a:defRPr>
            </a:lvl4pPr>
            <a:lvl5pPr>
              <a:buNone/>
              <a:defRPr>
                <a:latin typeface="+mj-lt"/>
              </a:defRPr>
            </a:lvl5pPr>
          </a:lstStyle>
          <a:p>
            <a:pPr lvl="0"/>
            <a:r>
              <a:rPr lang="en-US" dirty="0"/>
              <a:t>Text</a:t>
            </a:r>
          </a:p>
        </p:txBody>
      </p:sp>
      <p:sp>
        <p:nvSpPr>
          <p:cNvPr id="11" name="Slide Number Placeholder 5">
            <a:extLst>
              <a:ext uri="{FF2B5EF4-FFF2-40B4-BE49-F238E27FC236}">
                <a16:creationId xmlns:a16="http://schemas.microsoft.com/office/drawing/2014/main" id="{CB68E6FC-3655-8D4D-91CD-D83F3717F696}"/>
              </a:ext>
            </a:extLst>
          </p:cNvPr>
          <p:cNvSpPr>
            <a:spLocks noGrp="1"/>
          </p:cNvSpPr>
          <p:nvPr>
            <p:ph type="sldNum" sz="quarter" idx="4"/>
          </p:nvPr>
        </p:nvSpPr>
        <p:spPr>
          <a:xfrm>
            <a:off x="7006849"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dirty="0"/>
          </a:p>
        </p:txBody>
      </p:sp>
    </p:spTree>
    <p:extLst>
      <p:ext uri="{BB962C8B-B14F-4D97-AF65-F5344CB8AC3E}">
        <p14:creationId xmlns:p14="http://schemas.microsoft.com/office/powerpoint/2010/main" val="3675333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C Title Slide">
    <p:bg>
      <p:bgRef idx="1001">
        <a:schemeClr val="bg2"/>
      </p:bgRef>
    </p:bg>
    <p:spTree>
      <p:nvGrpSpPr>
        <p:cNvPr id="1" name=""/>
        <p:cNvGrpSpPr/>
        <p:nvPr/>
      </p:nvGrpSpPr>
      <p:grpSpPr>
        <a:xfrm>
          <a:off x="0" y="0"/>
          <a:ext cx="0" cy="0"/>
          <a:chOff x="0" y="0"/>
          <a:chExt cx="0" cy="0"/>
        </a:xfrm>
      </p:grpSpPr>
      <p:sp>
        <p:nvSpPr>
          <p:cNvPr id="7" name="Google Shape;9009;p30">
            <a:extLst>
              <a:ext uri="{FF2B5EF4-FFF2-40B4-BE49-F238E27FC236}">
                <a16:creationId xmlns:a16="http://schemas.microsoft.com/office/drawing/2014/main" id="{4417EAB3-774E-3C4B-8381-104500A047A2}"/>
              </a:ext>
            </a:extLst>
          </p:cNvPr>
          <p:cNvSpPr/>
          <p:nvPr userDrawn="1"/>
        </p:nvSpPr>
        <p:spPr>
          <a:xfrm>
            <a:off x="7433100" y="224"/>
            <a:ext cx="1710900" cy="5143276"/>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11">
            <a:extLst>
              <a:ext uri="{FF2B5EF4-FFF2-40B4-BE49-F238E27FC236}">
                <a16:creationId xmlns:a16="http://schemas.microsoft.com/office/drawing/2014/main" id="{B16CC568-6D05-E743-8F96-57D58A7EDD55}"/>
              </a:ext>
            </a:extLst>
          </p:cNvPr>
          <p:cNvPicPr>
            <a:picLocks noChangeAspect="1"/>
          </p:cNvPicPr>
          <p:nvPr userDrawn="1"/>
        </p:nvPicPr>
        <p:blipFill>
          <a:blip r:embed="rId2"/>
          <a:srcRect/>
          <a:stretch/>
        </p:blipFill>
        <p:spPr>
          <a:xfrm>
            <a:off x="1207008" y="1774662"/>
            <a:ext cx="1555046" cy="794802"/>
          </a:xfrm>
          <a:prstGeom prst="rect">
            <a:avLst/>
          </a:prstGeom>
        </p:spPr>
      </p:pic>
      <p:sp>
        <p:nvSpPr>
          <p:cNvPr id="14" name="Text Placeholder 13">
            <a:extLst>
              <a:ext uri="{FF2B5EF4-FFF2-40B4-BE49-F238E27FC236}">
                <a16:creationId xmlns:a16="http://schemas.microsoft.com/office/drawing/2014/main" id="{2DF5967F-F276-D040-9B98-D9E6373AF7A8}"/>
              </a:ext>
            </a:extLst>
          </p:cNvPr>
          <p:cNvSpPr>
            <a:spLocks noGrp="1"/>
          </p:cNvSpPr>
          <p:nvPr>
            <p:ph type="body" sz="quarter" idx="10" hasCustomPrompt="1"/>
          </p:nvPr>
        </p:nvSpPr>
        <p:spPr>
          <a:xfrm>
            <a:off x="1108360" y="2669485"/>
            <a:ext cx="4616450" cy="673322"/>
          </a:xfrm>
        </p:spPr>
        <p:txBody>
          <a:bodyPr/>
          <a:lstStyle>
            <a:lvl1pPr>
              <a:buNone/>
              <a:defRPr sz="24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Title</a:t>
            </a:r>
          </a:p>
        </p:txBody>
      </p:sp>
      <p:sp>
        <p:nvSpPr>
          <p:cNvPr id="15" name="Text Placeholder 13">
            <a:extLst>
              <a:ext uri="{FF2B5EF4-FFF2-40B4-BE49-F238E27FC236}">
                <a16:creationId xmlns:a16="http://schemas.microsoft.com/office/drawing/2014/main" id="{278C26FC-C8A2-7941-8669-5AB65ECEC791}"/>
              </a:ext>
            </a:extLst>
          </p:cNvPr>
          <p:cNvSpPr>
            <a:spLocks noGrp="1"/>
          </p:cNvSpPr>
          <p:nvPr>
            <p:ph type="body" sz="quarter" idx="11" hasCustomPrompt="1"/>
          </p:nvPr>
        </p:nvSpPr>
        <p:spPr>
          <a:xfrm>
            <a:off x="1108360" y="3043621"/>
            <a:ext cx="4616450" cy="1289050"/>
          </a:xfrm>
        </p:spPr>
        <p:txBody>
          <a:bodyPr/>
          <a:lstStyle>
            <a:lvl1pPr>
              <a:buNone/>
              <a:defRPr sz="18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Subtitle</a:t>
            </a:r>
          </a:p>
        </p:txBody>
      </p:sp>
      <p:sp>
        <p:nvSpPr>
          <p:cNvPr id="9" name="Google Shape;9010;p30">
            <a:extLst>
              <a:ext uri="{FF2B5EF4-FFF2-40B4-BE49-F238E27FC236}">
                <a16:creationId xmlns:a16="http://schemas.microsoft.com/office/drawing/2014/main" id="{45618E22-57E4-2A4F-9CC2-0AF1759740B7}"/>
              </a:ext>
            </a:extLst>
          </p:cNvPr>
          <p:cNvSpPr/>
          <p:nvPr userDrawn="1"/>
        </p:nvSpPr>
        <p:spPr>
          <a:xfrm>
            <a:off x="7265550" y="2878500"/>
            <a:ext cx="335100" cy="226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4000839"/>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Opt 2 - Light backgroun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53FB30B-9A4D-D746-9CC5-1DF43E413E63}"/>
              </a:ext>
            </a:extLst>
          </p:cNvPr>
          <p:cNvSpPr>
            <a:spLocks noGrp="1"/>
          </p:cNvSpPr>
          <p:nvPr>
            <p:ph type="pic" sz="quarter" idx="10"/>
          </p:nvPr>
        </p:nvSpPr>
        <p:spPr>
          <a:xfrm>
            <a:off x="2673000" y="0"/>
            <a:ext cx="6471000" cy="5143500"/>
          </a:xfrm>
          <a:custGeom>
            <a:avLst/>
            <a:gdLst>
              <a:gd name="connsiteX0" fmla="*/ 0 w 6471000"/>
              <a:gd name="connsiteY0" fmla="*/ 0 h 5143500"/>
              <a:gd name="connsiteX1" fmla="*/ 6471000 w 6471000"/>
              <a:gd name="connsiteY1" fmla="*/ 0 h 5143500"/>
              <a:gd name="connsiteX2" fmla="*/ 6471000 w 6471000"/>
              <a:gd name="connsiteY2" fmla="*/ 5143500 h 5143500"/>
              <a:gd name="connsiteX3" fmla="*/ 0 w 6471000"/>
              <a:gd name="connsiteY3" fmla="*/ 5143500 h 5143500"/>
              <a:gd name="connsiteX4" fmla="*/ 0 w 6471000"/>
              <a:gd name="connsiteY4" fmla="*/ 4710698 h 5143500"/>
              <a:gd name="connsiteX5" fmla="*/ 1510688 w 6471000"/>
              <a:gd name="connsiteY5" fmla="*/ 4710698 h 5143500"/>
              <a:gd name="connsiteX6" fmla="*/ 1510688 w 6471000"/>
              <a:gd name="connsiteY6" fmla="*/ 2433398 h 5143500"/>
              <a:gd name="connsiteX7" fmla="*/ 0 w 6471000"/>
              <a:gd name="connsiteY7" fmla="*/ 2433398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1000" h="5143500">
                <a:moveTo>
                  <a:pt x="0" y="0"/>
                </a:moveTo>
                <a:lnTo>
                  <a:pt x="6471000" y="0"/>
                </a:lnTo>
                <a:lnTo>
                  <a:pt x="6471000" y="5143500"/>
                </a:lnTo>
                <a:lnTo>
                  <a:pt x="0" y="5143500"/>
                </a:lnTo>
                <a:lnTo>
                  <a:pt x="0" y="4710698"/>
                </a:lnTo>
                <a:lnTo>
                  <a:pt x="1510688" y="4710698"/>
                </a:lnTo>
                <a:lnTo>
                  <a:pt x="1510688" y="2433398"/>
                </a:lnTo>
                <a:lnTo>
                  <a:pt x="0" y="2433398"/>
                </a:lnTo>
                <a:close/>
              </a:path>
            </a:pathLst>
          </a:custGeom>
        </p:spPr>
        <p:txBody>
          <a:bodyPr wrap="square">
            <a:noAutofit/>
          </a:bodyPr>
          <a:lstStyle/>
          <a:p>
            <a:endParaRPr lang="en-US" dirty="0"/>
          </a:p>
        </p:txBody>
      </p:sp>
      <p:sp>
        <p:nvSpPr>
          <p:cNvPr id="13" name="Google Shape;9070;p36">
            <a:extLst>
              <a:ext uri="{FF2B5EF4-FFF2-40B4-BE49-F238E27FC236}">
                <a16:creationId xmlns:a16="http://schemas.microsoft.com/office/drawing/2014/main" id="{E7017483-4896-C347-B7A9-6765C29CC4DA}"/>
              </a:ext>
            </a:extLst>
          </p:cNvPr>
          <p:cNvSpPr/>
          <p:nvPr userDrawn="1"/>
        </p:nvSpPr>
        <p:spPr>
          <a:xfrm>
            <a:off x="-67456" y="2436875"/>
            <a:ext cx="4251144" cy="22773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9083;p37">
            <a:extLst>
              <a:ext uri="{FF2B5EF4-FFF2-40B4-BE49-F238E27FC236}">
                <a16:creationId xmlns:a16="http://schemas.microsoft.com/office/drawing/2014/main" id="{1E1876D8-0A4E-1D47-8321-955E70B769C4}"/>
              </a:ext>
            </a:extLst>
          </p:cNvPr>
          <p:cNvSpPr/>
          <p:nvPr userDrawn="1"/>
        </p:nvSpPr>
        <p:spPr>
          <a:xfrm>
            <a:off x="3870278" y="3605075"/>
            <a:ext cx="313410" cy="1109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ext Placeholder 14">
            <a:extLst>
              <a:ext uri="{FF2B5EF4-FFF2-40B4-BE49-F238E27FC236}">
                <a16:creationId xmlns:a16="http://schemas.microsoft.com/office/drawing/2014/main" id="{23F628AA-7EAA-CC41-BF6E-8BC8C82C51E7}"/>
              </a:ext>
            </a:extLst>
          </p:cNvPr>
          <p:cNvSpPr>
            <a:spLocks noGrp="1"/>
          </p:cNvSpPr>
          <p:nvPr>
            <p:ph type="body" sz="quarter" idx="11" hasCustomPrompt="1"/>
          </p:nvPr>
        </p:nvSpPr>
        <p:spPr>
          <a:xfrm>
            <a:off x="591738" y="2732228"/>
            <a:ext cx="3103498" cy="340200"/>
          </a:xfrm>
        </p:spPr>
        <p:txBody>
          <a:bodyPr/>
          <a:lstStyle>
            <a:lvl1pPr algn="r">
              <a:buNone/>
              <a:defRPr sz="1800">
                <a:solidFill>
                  <a:schemeClr val="tx2"/>
                </a:solidFill>
                <a:latin typeface="+mj-lt"/>
              </a:defRPr>
            </a:lvl1pPr>
            <a:lvl2pPr>
              <a:buNone/>
              <a:defRPr>
                <a:latin typeface="+mj-lt"/>
              </a:defRPr>
            </a:lvl2pPr>
            <a:lvl3pPr>
              <a:buNone/>
              <a:defRPr>
                <a:latin typeface="+mj-lt"/>
              </a:defRPr>
            </a:lvl3pPr>
            <a:lvl4pPr>
              <a:buNone/>
              <a:defRPr>
                <a:latin typeface="+mj-lt"/>
              </a:defRPr>
            </a:lvl4pPr>
            <a:lvl5pPr>
              <a:buNone/>
              <a:defRPr>
                <a:latin typeface="+mj-lt"/>
              </a:defRPr>
            </a:lvl5pPr>
          </a:lstStyle>
          <a:p>
            <a:pPr lvl="0"/>
            <a:r>
              <a:rPr lang="en-US" dirty="0"/>
              <a:t>Section Title</a:t>
            </a:r>
          </a:p>
        </p:txBody>
      </p:sp>
      <p:sp>
        <p:nvSpPr>
          <p:cNvPr id="16" name="Text Placeholder 14">
            <a:extLst>
              <a:ext uri="{FF2B5EF4-FFF2-40B4-BE49-F238E27FC236}">
                <a16:creationId xmlns:a16="http://schemas.microsoft.com/office/drawing/2014/main" id="{84D434F3-D5BF-2345-BA7C-770A73160330}"/>
              </a:ext>
            </a:extLst>
          </p:cNvPr>
          <p:cNvSpPr>
            <a:spLocks noGrp="1"/>
          </p:cNvSpPr>
          <p:nvPr>
            <p:ph type="body" sz="quarter" idx="12" hasCustomPrompt="1"/>
          </p:nvPr>
        </p:nvSpPr>
        <p:spPr>
          <a:xfrm>
            <a:off x="591737" y="3216914"/>
            <a:ext cx="3103499" cy="646125"/>
          </a:xfrm>
        </p:spPr>
        <p:txBody>
          <a:bodyPr/>
          <a:lstStyle>
            <a:lvl1pPr marL="0" indent="0" algn="r">
              <a:lnSpc>
                <a:spcPct val="100000"/>
              </a:lnSpc>
              <a:buNone/>
              <a:defRPr sz="1400">
                <a:solidFill>
                  <a:schemeClr val="tx2"/>
                </a:solidFill>
                <a:latin typeface="+mj-lt"/>
              </a:defRPr>
            </a:lvl1pPr>
            <a:lvl2pPr>
              <a:buNone/>
              <a:defRPr>
                <a:latin typeface="+mj-lt"/>
              </a:defRPr>
            </a:lvl2pPr>
            <a:lvl3pPr>
              <a:buNone/>
              <a:defRPr>
                <a:latin typeface="+mj-lt"/>
              </a:defRPr>
            </a:lvl3pPr>
            <a:lvl4pPr>
              <a:buNone/>
              <a:defRPr>
                <a:latin typeface="+mj-lt"/>
              </a:defRPr>
            </a:lvl4pPr>
            <a:lvl5pPr>
              <a:buNone/>
              <a:defRPr>
                <a:latin typeface="+mj-lt"/>
              </a:defRPr>
            </a:lvl5pPr>
          </a:lstStyle>
          <a:p>
            <a:pPr lvl="0"/>
            <a:r>
              <a:rPr lang="en-US" dirty="0"/>
              <a:t>Text</a:t>
            </a:r>
          </a:p>
        </p:txBody>
      </p:sp>
      <p:sp>
        <p:nvSpPr>
          <p:cNvPr id="8" name="Slide Number Placeholder 5">
            <a:extLst>
              <a:ext uri="{FF2B5EF4-FFF2-40B4-BE49-F238E27FC236}">
                <a16:creationId xmlns:a16="http://schemas.microsoft.com/office/drawing/2014/main" id="{52371EC4-EE93-5046-B270-C00F07337F75}"/>
              </a:ext>
            </a:extLst>
          </p:cNvPr>
          <p:cNvSpPr>
            <a:spLocks noGrp="1"/>
          </p:cNvSpPr>
          <p:nvPr>
            <p:ph type="sldNum" sz="quarter" idx="4"/>
          </p:nvPr>
        </p:nvSpPr>
        <p:spPr>
          <a:xfrm>
            <a:off x="274072"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dirty="0"/>
          </a:p>
        </p:txBody>
      </p:sp>
    </p:spTree>
    <p:extLst>
      <p:ext uri="{BB962C8B-B14F-4D97-AF65-F5344CB8AC3E}">
        <p14:creationId xmlns:p14="http://schemas.microsoft.com/office/powerpoint/2010/main" val="9499987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 Opt 4">
    <p:bg>
      <p:bgRef idx="1001">
        <a:schemeClr val="bg2"/>
      </p:bgRef>
    </p:bg>
    <p:spTree>
      <p:nvGrpSpPr>
        <p:cNvPr id="1" name=""/>
        <p:cNvGrpSpPr/>
        <p:nvPr/>
      </p:nvGrpSpPr>
      <p:grpSpPr>
        <a:xfrm>
          <a:off x="0" y="0"/>
          <a:ext cx="0" cy="0"/>
          <a:chOff x="0" y="0"/>
          <a:chExt cx="0" cy="0"/>
        </a:xfrm>
      </p:grpSpPr>
      <p:sp>
        <p:nvSpPr>
          <p:cNvPr id="5" name="Google Shape;9089;p38">
            <a:extLst>
              <a:ext uri="{FF2B5EF4-FFF2-40B4-BE49-F238E27FC236}">
                <a16:creationId xmlns:a16="http://schemas.microsoft.com/office/drawing/2014/main" id="{791CE818-E15F-564A-851F-6660849C1A84}"/>
              </a:ext>
            </a:extLst>
          </p:cNvPr>
          <p:cNvSpPr/>
          <p:nvPr userDrawn="1"/>
        </p:nvSpPr>
        <p:spPr>
          <a:xfrm>
            <a:off x="0" y="0"/>
            <a:ext cx="1935900" cy="51435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 Placeholder 14">
            <a:extLst>
              <a:ext uri="{FF2B5EF4-FFF2-40B4-BE49-F238E27FC236}">
                <a16:creationId xmlns:a16="http://schemas.microsoft.com/office/drawing/2014/main" id="{57840CFA-3307-DB46-8D54-A9F19D36A9B3}"/>
              </a:ext>
            </a:extLst>
          </p:cNvPr>
          <p:cNvSpPr>
            <a:spLocks noGrp="1"/>
          </p:cNvSpPr>
          <p:nvPr>
            <p:ph type="body" sz="quarter" idx="11" hasCustomPrompt="1"/>
          </p:nvPr>
        </p:nvSpPr>
        <p:spPr>
          <a:xfrm>
            <a:off x="442898" y="2411912"/>
            <a:ext cx="1183020" cy="340200"/>
          </a:xfrm>
        </p:spPr>
        <p:txBody>
          <a:bodyPr/>
          <a:lstStyle>
            <a:lvl1pPr>
              <a:buNone/>
              <a:defRPr sz="1800">
                <a:solidFill>
                  <a:schemeClr val="bg1"/>
                </a:solidFill>
                <a:latin typeface="+mj-lt"/>
              </a:defRPr>
            </a:lvl1pPr>
            <a:lvl2pPr>
              <a:buNone/>
              <a:defRPr>
                <a:latin typeface="+mj-lt"/>
              </a:defRPr>
            </a:lvl2pPr>
            <a:lvl3pPr>
              <a:buNone/>
              <a:defRPr>
                <a:latin typeface="+mj-lt"/>
              </a:defRPr>
            </a:lvl3pPr>
            <a:lvl4pPr>
              <a:buNone/>
              <a:defRPr>
                <a:latin typeface="+mj-lt"/>
              </a:defRPr>
            </a:lvl4pPr>
            <a:lvl5pPr>
              <a:buNone/>
              <a:defRPr>
                <a:latin typeface="+mj-lt"/>
              </a:defRPr>
            </a:lvl5pPr>
          </a:lstStyle>
          <a:p>
            <a:pPr lvl="0"/>
            <a:r>
              <a:rPr lang="en-US" dirty="0"/>
              <a:t>Title</a:t>
            </a:r>
          </a:p>
        </p:txBody>
      </p:sp>
      <p:sp>
        <p:nvSpPr>
          <p:cNvPr id="10" name="Text Placeholder 9">
            <a:extLst>
              <a:ext uri="{FF2B5EF4-FFF2-40B4-BE49-F238E27FC236}">
                <a16:creationId xmlns:a16="http://schemas.microsoft.com/office/drawing/2014/main" id="{6A904B2B-F36D-0C40-B3CF-1B8465EFA603}"/>
              </a:ext>
            </a:extLst>
          </p:cNvPr>
          <p:cNvSpPr>
            <a:spLocks noGrp="1"/>
          </p:cNvSpPr>
          <p:nvPr>
            <p:ph type="body" sz="quarter" idx="10" hasCustomPrompt="1"/>
          </p:nvPr>
        </p:nvSpPr>
        <p:spPr>
          <a:xfrm>
            <a:off x="2586038" y="1333500"/>
            <a:ext cx="5800725" cy="2181225"/>
          </a:xfrm>
        </p:spPr>
        <p:txBody>
          <a:bodyPr/>
          <a:lstStyle>
            <a:lvl1pPr marL="0" indent="0">
              <a:lnSpc>
                <a:spcPct val="130000"/>
              </a:lnSpc>
              <a:buNone/>
              <a:defRPr sz="1600" b="0" i="0">
                <a:solidFill>
                  <a:schemeClr val="tx2"/>
                </a:solidFill>
                <a:latin typeface="Calibri Light" panose="020F0302020204030204" pitchFamily="34" charset="0"/>
                <a:cs typeface="Calibri Light" panose="020F0302020204030204" pitchFamily="34" charset="0"/>
              </a:defRPr>
            </a:lvl1pPr>
            <a:lvl2pPr>
              <a:buNone/>
              <a:defRPr b="0" i="0">
                <a:latin typeface="Calibri Light" panose="020F0302020204030204" pitchFamily="34" charset="0"/>
                <a:cs typeface="Calibri Light" panose="020F0302020204030204" pitchFamily="34" charset="0"/>
              </a:defRPr>
            </a:lvl2pPr>
            <a:lvl3pPr>
              <a:buNone/>
              <a:defRPr b="0" i="0">
                <a:latin typeface="Calibri Light" panose="020F0302020204030204" pitchFamily="34" charset="0"/>
                <a:cs typeface="Calibri Light" panose="020F0302020204030204" pitchFamily="34" charset="0"/>
              </a:defRPr>
            </a:lvl3pPr>
            <a:lvl4pPr>
              <a:buNone/>
              <a:defRPr b="0" i="0">
                <a:latin typeface="Calibri Light" panose="020F0302020204030204" pitchFamily="34" charset="0"/>
                <a:cs typeface="Calibri Light" panose="020F0302020204030204" pitchFamily="34" charset="0"/>
              </a:defRPr>
            </a:lvl4pPr>
            <a:lvl5pPr>
              <a:buNone/>
              <a:defRPr b="0" i="0">
                <a:latin typeface="Calibri Light" panose="020F0302020204030204" pitchFamily="34" charset="0"/>
                <a:cs typeface="Calibri Light" panose="020F0302020204030204" pitchFamily="34" charset="0"/>
              </a:defRPr>
            </a:lvl5pPr>
          </a:lstStyle>
          <a:p>
            <a:pPr lvl="0"/>
            <a:r>
              <a:rPr lang="en-US" dirty="0"/>
              <a:t>Text</a:t>
            </a:r>
          </a:p>
          <a:p>
            <a:pPr lvl="0"/>
            <a:endParaRPr lang="en-US" dirty="0"/>
          </a:p>
        </p:txBody>
      </p:sp>
      <p:sp>
        <p:nvSpPr>
          <p:cNvPr id="7" name="Google Shape;9091;p38">
            <a:extLst>
              <a:ext uri="{FF2B5EF4-FFF2-40B4-BE49-F238E27FC236}">
                <a16:creationId xmlns:a16="http://schemas.microsoft.com/office/drawing/2014/main" id="{9D281D6E-293A-ED4B-9A04-FBBCCC61ED26}"/>
              </a:ext>
            </a:extLst>
          </p:cNvPr>
          <p:cNvSpPr/>
          <p:nvPr userDrawn="1"/>
        </p:nvSpPr>
        <p:spPr>
          <a:xfrm>
            <a:off x="1799550" y="2008800"/>
            <a:ext cx="272700" cy="112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a:extLst>
              <a:ext uri="{FF2B5EF4-FFF2-40B4-BE49-F238E27FC236}">
                <a16:creationId xmlns:a16="http://schemas.microsoft.com/office/drawing/2014/main" id="{AC144FBC-CDCD-A545-8493-E2AEB25F5321}"/>
              </a:ext>
            </a:extLst>
          </p:cNvPr>
          <p:cNvPicPr>
            <a:picLocks noChangeAspect="1"/>
          </p:cNvPicPr>
          <p:nvPr userDrawn="1"/>
        </p:nvPicPr>
        <p:blipFill>
          <a:blip r:embed="rId2"/>
          <a:stretch>
            <a:fillRect/>
          </a:stretch>
        </p:blipFill>
        <p:spPr>
          <a:xfrm>
            <a:off x="376440" y="244044"/>
            <a:ext cx="908074" cy="332222"/>
          </a:xfrm>
          <a:prstGeom prst="rect">
            <a:avLst/>
          </a:prstGeom>
        </p:spPr>
      </p:pic>
      <p:sp>
        <p:nvSpPr>
          <p:cNvPr id="8" name="Slide Number Placeholder 5">
            <a:extLst>
              <a:ext uri="{FF2B5EF4-FFF2-40B4-BE49-F238E27FC236}">
                <a16:creationId xmlns:a16="http://schemas.microsoft.com/office/drawing/2014/main" id="{3B93D66F-C769-0C4E-95FA-11467290316F}"/>
              </a:ext>
            </a:extLst>
          </p:cNvPr>
          <p:cNvSpPr>
            <a:spLocks noGrp="1"/>
          </p:cNvSpPr>
          <p:nvPr>
            <p:ph type="sldNum" sz="quarter" idx="4"/>
          </p:nvPr>
        </p:nvSpPr>
        <p:spPr>
          <a:xfrm>
            <a:off x="3543300"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dirty="0"/>
          </a:p>
        </p:txBody>
      </p:sp>
    </p:spTree>
    <p:extLst>
      <p:ext uri="{BB962C8B-B14F-4D97-AF65-F5344CB8AC3E}">
        <p14:creationId xmlns:p14="http://schemas.microsoft.com/office/powerpoint/2010/main" val="1704193322"/>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 Opt 5">
    <p:spTree>
      <p:nvGrpSpPr>
        <p:cNvPr id="1" name=""/>
        <p:cNvGrpSpPr/>
        <p:nvPr/>
      </p:nvGrpSpPr>
      <p:grpSpPr>
        <a:xfrm>
          <a:off x="0" y="0"/>
          <a:ext cx="0" cy="0"/>
          <a:chOff x="0" y="0"/>
          <a:chExt cx="0" cy="0"/>
        </a:xfrm>
      </p:grpSpPr>
      <p:sp>
        <p:nvSpPr>
          <p:cNvPr id="8" name="Google Shape;9089;p38">
            <a:extLst>
              <a:ext uri="{FF2B5EF4-FFF2-40B4-BE49-F238E27FC236}">
                <a16:creationId xmlns:a16="http://schemas.microsoft.com/office/drawing/2014/main" id="{4A8C13C5-CA7D-8249-8B4E-2629A33267AD}"/>
              </a:ext>
            </a:extLst>
          </p:cNvPr>
          <p:cNvSpPr/>
          <p:nvPr userDrawn="1"/>
        </p:nvSpPr>
        <p:spPr>
          <a:xfrm>
            <a:off x="0" y="0"/>
            <a:ext cx="1261472" cy="51435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091;p38">
            <a:extLst>
              <a:ext uri="{FF2B5EF4-FFF2-40B4-BE49-F238E27FC236}">
                <a16:creationId xmlns:a16="http://schemas.microsoft.com/office/drawing/2014/main" id="{70C7D5D4-40C8-B344-9389-0FCB4D2E48D8}"/>
              </a:ext>
            </a:extLst>
          </p:cNvPr>
          <p:cNvSpPr/>
          <p:nvPr userDrawn="1"/>
        </p:nvSpPr>
        <p:spPr>
          <a:xfrm>
            <a:off x="1125122" y="2008800"/>
            <a:ext cx="272700" cy="112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089;p38">
            <a:extLst>
              <a:ext uri="{FF2B5EF4-FFF2-40B4-BE49-F238E27FC236}">
                <a16:creationId xmlns:a16="http://schemas.microsoft.com/office/drawing/2014/main" id="{7CA68A28-23D1-914C-8CE9-EBC98AF65540}"/>
              </a:ext>
            </a:extLst>
          </p:cNvPr>
          <p:cNvSpPr/>
          <p:nvPr userDrawn="1"/>
        </p:nvSpPr>
        <p:spPr>
          <a:xfrm>
            <a:off x="7883744" y="0"/>
            <a:ext cx="1261472" cy="51435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091;p38">
            <a:extLst>
              <a:ext uri="{FF2B5EF4-FFF2-40B4-BE49-F238E27FC236}">
                <a16:creationId xmlns:a16="http://schemas.microsoft.com/office/drawing/2014/main" id="{4F8C32E2-F803-2C49-9C0F-1717F3DD0233}"/>
              </a:ext>
            </a:extLst>
          </p:cNvPr>
          <p:cNvSpPr/>
          <p:nvPr userDrawn="1"/>
        </p:nvSpPr>
        <p:spPr>
          <a:xfrm>
            <a:off x="7746178" y="2008800"/>
            <a:ext cx="272700" cy="112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100;p39">
            <a:extLst>
              <a:ext uri="{FF2B5EF4-FFF2-40B4-BE49-F238E27FC236}">
                <a16:creationId xmlns:a16="http://schemas.microsoft.com/office/drawing/2014/main" id="{17CBD9FD-0C1E-9945-A04A-DE31B5F85F2D}"/>
              </a:ext>
            </a:extLst>
          </p:cNvPr>
          <p:cNvSpPr txBox="1">
            <a:spLocks/>
          </p:cNvSpPr>
          <p:nvPr userDrawn="1"/>
        </p:nvSpPr>
        <p:spPr>
          <a:xfrm>
            <a:off x="2249291" y="3053415"/>
            <a:ext cx="4687227" cy="164419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lnSpc>
                <a:spcPct val="150000"/>
              </a:lnSpc>
              <a:buClr>
                <a:schemeClr val="dk1"/>
              </a:buClr>
              <a:buSzPts val="1100"/>
              <a:buFontTx/>
              <a:buChar char="-"/>
            </a:pPr>
            <a:endParaRPr lang="en-US" sz="1100">
              <a:solidFill>
                <a:srgbClr val="333333"/>
              </a:solidFill>
              <a:latin typeface="Roboto Light"/>
              <a:ea typeface="Roboto Light"/>
              <a:cs typeface="Roboto Light"/>
              <a:sym typeface="Roboto Light"/>
            </a:endParaRPr>
          </a:p>
        </p:txBody>
      </p:sp>
      <p:sp>
        <p:nvSpPr>
          <p:cNvPr id="16" name="Title 12">
            <a:extLst>
              <a:ext uri="{FF2B5EF4-FFF2-40B4-BE49-F238E27FC236}">
                <a16:creationId xmlns:a16="http://schemas.microsoft.com/office/drawing/2014/main" id="{0CAB5A53-55FF-AE4D-A1AC-AB931F44D48B}"/>
              </a:ext>
            </a:extLst>
          </p:cNvPr>
          <p:cNvSpPr>
            <a:spLocks noGrp="1"/>
          </p:cNvSpPr>
          <p:nvPr>
            <p:ph type="title" hasCustomPrompt="1"/>
          </p:nvPr>
        </p:nvSpPr>
        <p:spPr>
          <a:xfrm>
            <a:off x="2207482" y="996307"/>
            <a:ext cx="5140989" cy="564282"/>
          </a:xfrm>
        </p:spPr>
        <p:txBody>
          <a:bodyPr/>
          <a:lstStyle>
            <a:lvl1pPr>
              <a:defRPr sz="2200">
                <a:solidFill>
                  <a:schemeClr val="tx2"/>
                </a:solidFill>
              </a:defRPr>
            </a:lvl1pPr>
          </a:lstStyle>
          <a:p>
            <a:r>
              <a:rPr lang="en-US" dirty="0"/>
              <a:t>Title</a:t>
            </a:r>
          </a:p>
        </p:txBody>
      </p:sp>
      <p:sp>
        <p:nvSpPr>
          <p:cNvPr id="17" name="Text Placeholder 14">
            <a:extLst>
              <a:ext uri="{FF2B5EF4-FFF2-40B4-BE49-F238E27FC236}">
                <a16:creationId xmlns:a16="http://schemas.microsoft.com/office/drawing/2014/main" id="{38A6CFDF-7D8C-C145-97BD-565C06727C74}"/>
              </a:ext>
            </a:extLst>
          </p:cNvPr>
          <p:cNvSpPr>
            <a:spLocks noGrp="1"/>
          </p:cNvSpPr>
          <p:nvPr>
            <p:ph type="body" sz="quarter" idx="10" hasCustomPrompt="1"/>
          </p:nvPr>
        </p:nvSpPr>
        <p:spPr>
          <a:xfrm>
            <a:off x="2207483" y="1560589"/>
            <a:ext cx="5140990" cy="2265000"/>
          </a:xfrm>
        </p:spPr>
        <p:txBody>
          <a:bodyPr/>
          <a:lstStyle>
            <a:lvl1pPr marL="0" indent="0">
              <a:lnSpc>
                <a:spcPct val="130000"/>
              </a:lnSpc>
              <a:spcBef>
                <a:spcPts val="0"/>
              </a:spcBef>
              <a:buNone/>
              <a:defRPr sz="1600" b="0" i="0">
                <a:solidFill>
                  <a:schemeClr val="tx2"/>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dirty="0"/>
              <a:t>Text </a:t>
            </a:r>
          </a:p>
        </p:txBody>
      </p:sp>
      <p:sp>
        <p:nvSpPr>
          <p:cNvPr id="10" name="Slide Number Placeholder 5">
            <a:extLst>
              <a:ext uri="{FF2B5EF4-FFF2-40B4-BE49-F238E27FC236}">
                <a16:creationId xmlns:a16="http://schemas.microsoft.com/office/drawing/2014/main" id="{C6054867-1C92-4F49-A3E9-D2759234B736}"/>
              </a:ext>
            </a:extLst>
          </p:cNvPr>
          <p:cNvSpPr>
            <a:spLocks noGrp="1"/>
          </p:cNvSpPr>
          <p:nvPr>
            <p:ph type="sldNum" sz="quarter" idx="4"/>
          </p:nvPr>
        </p:nvSpPr>
        <p:spPr>
          <a:xfrm>
            <a:off x="3543300"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dirty="0"/>
          </a:p>
        </p:txBody>
      </p:sp>
    </p:spTree>
    <p:extLst>
      <p:ext uri="{BB962C8B-B14F-4D97-AF65-F5344CB8AC3E}">
        <p14:creationId xmlns:p14="http://schemas.microsoft.com/office/powerpoint/2010/main" val="6605769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 Opt 6">
    <p:bg>
      <p:bgRef idx="1001">
        <a:schemeClr val="bg2"/>
      </p:bgRef>
    </p:bg>
    <p:spTree>
      <p:nvGrpSpPr>
        <p:cNvPr id="1" name=""/>
        <p:cNvGrpSpPr/>
        <p:nvPr/>
      </p:nvGrpSpPr>
      <p:grpSpPr>
        <a:xfrm>
          <a:off x="0" y="0"/>
          <a:ext cx="0" cy="0"/>
          <a:chOff x="0" y="0"/>
          <a:chExt cx="0" cy="0"/>
        </a:xfrm>
      </p:grpSpPr>
      <p:sp>
        <p:nvSpPr>
          <p:cNvPr id="8" name="Google Shape;9193;p47">
            <a:extLst>
              <a:ext uri="{FF2B5EF4-FFF2-40B4-BE49-F238E27FC236}">
                <a16:creationId xmlns:a16="http://schemas.microsoft.com/office/drawing/2014/main" id="{CB2F15C0-4007-0844-87FD-3C7421B32001}"/>
              </a:ext>
            </a:extLst>
          </p:cNvPr>
          <p:cNvSpPr/>
          <p:nvPr userDrawn="1"/>
        </p:nvSpPr>
        <p:spPr>
          <a:xfrm>
            <a:off x="8871300" y="4017600"/>
            <a:ext cx="272700" cy="11259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197;p47">
            <a:extLst>
              <a:ext uri="{FF2B5EF4-FFF2-40B4-BE49-F238E27FC236}">
                <a16:creationId xmlns:a16="http://schemas.microsoft.com/office/drawing/2014/main" id="{9B7EEB7E-1F44-A44D-AFCA-26373AFE0068}"/>
              </a:ext>
            </a:extLst>
          </p:cNvPr>
          <p:cNvSpPr/>
          <p:nvPr userDrawn="1"/>
        </p:nvSpPr>
        <p:spPr>
          <a:xfrm>
            <a:off x="0" y="0"/>
            <a:ext cx="272700" cy="112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itle 12">
            <a:extLst>
              <a:ext uri="{FF2B5EF4-FFF2-40B4-BE49-F238E27FC236}">
                <a16:creationId xmlns:a16="http://schemas.microsoft.com/office/drawing/2014/main" id="{316D2FA7-FC12-9C46-9F7A-1E1894DA7F73}"/>
              </a:ext>
            </a:extLst>
          </p:cNvPr>
          <p:cNvSpPr>
            <a:spLocks noGrp="1"/>
          </p:cNvSpPr>
          <p:nvPr>
            <p:ph type="title" hasCustomPrompt="1"/>
          </p:nvPr>
        </p:nvSpPr>
        <p:spPr>
          <a:xfrm>
            <a:off x="2001506" y="996307"/>
            <a:ext cx="5140989" cy="564282"/>
          </a:xfrm>
        </p:spPr>
        <p:txBody>
          <a:bodyPr/>
          <a:lstStyle>
            <a:lvl1pPr algn="ctr">
              <a:defRPr sz="2200">
                <a:solidFill>
                  <a:schemeClr val="tx2"/>
                </a:solidFill>
              </a:defRPr>
            </a:lvl1pPr>
          </a:lstStyle>
          <a:p>
            <a:r>
              <a:rPr lang="en-US" dirty="0"/>
              <a:t>Title</a:t>
            </a:r>
          </a:p>
        </p:txBody>
      </p:sp>
      <p:sp>
        <p:nvSpPr>
          <p:cNvPr id="11" name="Text Placeholder 14">
            <a:extLst>
              <a:ext uri="{FF2B5EF4-FFF2-40B4-BE49-F238E27FC236}">
                <a16:creationId xmlns:a16="http://schemas.microsoft.com/office/drawing/2014/main" id="{118BE196-6795-F84A-A828-1F512D178D6C}"/>
              </a:ext>
            </a:extLst>
          </p:cNvPr>
          <p:cNvSpPr>
            <a:spLocks noGrp="1"/>
          </p:cNvSpPr>
          <p:nvPr>
            <p:ph type="body" sz="quarter" idx="10" hasCustomPrompt="1"/>
          </p:nvPr>
        </p:nvSpPr>
        <p:spPr>
          <a:xfrm>
            <a:off x="2001505" y="1560589"/>
            <a:ext cx="5140990" cy="2265000"/>
          </a:xfrm>
        </p:spPr>
        <p:txBody>
          <a:bodyPr/>
          <a:lstStyle>
            <a:lvl1pPr marL="0" indent="0" algn="ctr">
              <a:lnSpc>
                <a:spcPct val="130000"/>
              </a:lnSpc>
              <a:spcBef>
                <a:spcPts val="0"/>
              </a:spcBef>
              <a:buNone/>
              <a:defRPr sz="1600" b="0" i="0">
                <a:solidFill>
                  <a:schemeClr val="tx2"/>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dirty="0"/>
              <a:t>Text </a:t>
            </a:r>
          </a:p>
        </p:txBody>
      </p:sp>
      <p:sp>
        <p:nvSpPr>
          <p:cNvPr id="6" name="Slide Number Placeholder 5">
            <a:extLst>
              <a:ext uri="{FF2B5EF4-FFF2-40B4-BE49-F238E27FC236}">
                <a16:creationId xmlns:a16="http://schemas.microsoft.com/office/drawing/2014/main" id="{0CFE1875-D154-594B-A7B3-24C9E2B644A9}"/>
              </a:ext>
            </a:extLst>
          </p:cNvPr>
          <p:cNvSpPr>
            <a:spLocks noGrp="1"/>
          </p:cNvSpPr>
          <p:nvPr>
            <p:ph type="sldNum" sz="quarter" idx="4"/>
          </p:nvPr>
        </p:nvSpPr>
        <p:spPr>
          <a:xfrm>
            <a:off x="3543300"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dirty="0"/>
          </a:p>
        </p:txBody>
      </p:sp>
    </p:spTree>
    <p:extLst>
      <p:ext uri="{BB962C8B-B14F-4D97-AF65-F5344CB8AC3E}">
        <p14:creationId xmlns:p14="http://schemas.microsoft.com/office/powerpoint/2010/main" val="2247698094"/>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 Opt 7">
    <p:bg>
      <p:bgRef idx="1001">
        <a:schemeClr val="bg2"/>
      </p:bgRef>
    </p:bg>
    <p:spTree>
      <p:nvGrpSpPr>
        <p:cNvPr id="1" name=""/>
        <p:cNvGrpSpPr/>
        <p:nvPr/>
      </p:nvGrpSpPr>
      <p:grpSpPr>
        <a:xfrm>
          <a:off x="0" y="0"/>
          <a:ext cx="0" cy="0"/>
          <a:chOff x="0" y="0"/>
          <a:chExt cx="0" cy="0"/>
        </a:xfrm>
      </p:grpSpPr>
      <p:sp>
        <p:nvSpPr>
          <p:cNvPr id="11" name="Google Shape;9213;p49">
            <a:extLst>
              <a:ext uri="{FF2B5EF4-FFF2-40B4-BE49-F238E27FC236}">
                <a16:creationId xmlns:a16="http://schemas.microsoft.com/office/drawing/2014/main" id="{7F7069AE-CB4C-844A-95BC-551E61D89D0F}"/>
              </a:ext>
            </a:extLst>
          </p:cNvPr>
          <p:cNvSpPr/>
          <p:nvPr userDrawn="1"/>
        </p:nvSpPr>
        <p:spPr>
          <a:xfrm flipH="1">
            <a:off x="0" y="0"/>
            <a:ext cx="4572000" cy="51435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216;p49">
            <a:extLst>
              <a:ext uri="{FF2B5EF4-FFF2-40B4-BE49-F238E27FC236}">
                <a16:creationId xmlns:a16="http://schemas.microsoft.com/office/drawing/2014/main" id="{56C72E86-F9B8-9441-A400-EABA655F6FE9}"/>
              </a:ext>
            </a:extLst>
          </p:cNvPr>
          <p:cNvSpPr/>
          <p:nvPr userDrawn="1"/>
        </p:nvSpPr>
        <p:spPr>
          <a:xfrm>
            <a:off x="4435650" y="2008800"/>
            <a:ext cx="272700" cy="112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itle 12">
            <a:extLst>
              <a:ext uri="{FF2B5EF4-FFF2-40B4-BE49-F238E27FC236}">
                <a16:creationId xmlns:a16="http://schemas.microsoft.com/office/drawing/2014/main" id="{3E0DAB50-161C-A84D-8702-C33D21D518E5}"/>
              </a:ext>
            </a:extLst>
          </p:cNvPr>
          <p:cNvSpPr>
            <a:spLocks noGrp="1"/>
          </p:cNvSpPr>
          <p:nvPr>
            <p:ph type="title" hasCustomPrompt="1"/>
          </p:nvPr>
        </p:nvSpPr>
        <p:spPr>
          <a:xfrm>
            <a:off x="540626" y="571243"/>
            <a:ext cx="3581670" cy="564282"/>
          </a:xfrm>
        </p:spPr>
        <p:txBody>
          <a:bodyPr/>
          <a:lstStyle>
            <a:lvl1pPr>
              <a:defRPr sz="2200">
                <a:solidFill>
                  <a:schemeClr val="bg1"/>
                </a:solidFill>
              </a:defRPr>
            </a:lvl1pPr>
          </a:lstStyle>
          <a:p>
            <a:r>
              <a:rPr lang="en-US" dirty="0"/>
              <a:t>Title</a:t>
            </a:r>
          </a:p>
        </p:txBody>
      </p:sp>
      <p:sp>
        <p:nvSpPr>
          <p:cNvPr id="13" name="Text Placeholder 14">
            <a:extLst>
              <a:ext uri="{FF2B5EF4-FFF2-40B4-BE49-F238E27FC236}">
                <a16:creationId xmlns:a16="http://schemas.microsoft.com/office/drawing/2014/main" id="{B456291C-CD71-A54D-9615-9F3A5DB4BE98}"/>
              </a:ext>
            </a:extLst>
          </p:cNvPr>
          <p:cNvSpPr>
            <a:spLocks noGrp="1"/>
          </p:cNvSpPr>
          <p:nvPr>
            <p:ph type="body" sz="quarter" idx="10" hasCustomPrompt="1"/>
          </p:nvPr>
        </p:nvSpPr>
        <p:spPr>
          <a:xfrm>
            <a:off x="540626" y="1885825"/>
            <a:ext cx="3581671" cy="2265000"/>
          </a:xfrm>
        </p:spPr>
        <p:txBody>
          <a:bodyPr/>
          <a:lstStyle>
            <a:lvl1pPr marL="0" indent="0">
              <a:lnSpc>
                <a:spcPct val="130000"/>
              </a:lnSpc>
              <a:spcBef>
                <a:spcPts val="0"/>
              </a:spcBef>
              <a:buNone/>
              <a:defRPr sz="1400" b="0" i="0">
                <a:solidFill>
                  <a:schemeClr val="bg1"/>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dirty="0"/>
              <a:t>Text </a:t>
            </a:r>
          </a:p>
        </p:txBody>
      </p:sp>
      <p:sp>
        <p:nvSpPr>
          <p:cNvPr id="19" name="Text Placeholder 14">
            <a:extLst>
              <a:ext uri="{FF2B5EF4-FFF2-40B4-BE49-F238E27FC236}">
                <a16:creationId xmlns:a16="http://schemas.microsoft.com/office/drawing/2014/main" id="{34D4D9E7-1610-9241-9B74-DBA310809F22}"/>
              </a:ext>
            </a:extLst>
          </p:cNvPr>
          <p:cNvSpPr>
            <a:spLocks noGrp="1"/>
          </p:cNvSpPr>
          <p:nvPr>
            <p:ph type="body" sz="quarter" idx="11"/>
          </p:nvPr>
        </p:nvSpPr>
        <p:spPr>
          <a:xfrm>
            <a:off x="4955393" y="1885825"/>
            <a:ext cx="3843833" cy="2265000"/>
          </a:xfrm>
        </p:spPr>
        <p:txBody>
          <a:bodyPr/>
          <a:lstStyle>
            <a:lvl1pPr>
              <a:lnSpc>
                <a:spcPct val="150000"/>
              </a:lnSpc>
              <a:spcBef>
                <a:spcPts val="0"/>
              </a:spcBef>
              <a:defRPr sz="1400" b="0" i="0">
                <a:solidFill>
                  <a:schemeClr val="tx2"/>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dirty="0"/>
              <a:t>Click to edit Master text styles</a:t>
            </a:r>
          </a:p>
          <a:p>
            <a:pPr lvl="1"/>
            <a:r>
              <a:rPr lang="en-US" dirty="0"/>
              <a:t>Second level</a:t>
            </a:r>
          </a:p>
        </p:txBody>
      </p:sp>
      <p:sp>
        <p:nvSpPr>
          <p:cNvPr id="21" name="Text Placeholder 14">
            <a:extLst>
              <a:ext uri="{FF2B5EF4-FFF2-40B4-BE49-F238E27FC236}">
                <a16:creationId xmlns:a16="http://schemas.microsoft.com/office/drawing/2014/main" id="{26005372-295F-0649-8066-2CC1A97F1236}"/>
              </a:ext>
            </a:extLst>
          </p:cNvPr>
          <p:cNvSpPr>
            <a:spLocks noGrp="1"/>
          </p:cNvSpPr>
          <p:nvPr>
            <p:ph type="body" sz="quarter" idx="12" hasCustomPrompt="1"/>
          </p:nvPr>
        </p:nvSpPr>
        <p:spPr>
          <a:xfrm>
            <a:off x="540626" y="1379095"/>
            <a:ext cx="3581671" cy="464695"/>
          </a:xfrm>
        </p:spPr>
        <p:txBody>
          <a:bodyPr/>
          <a:lstStyle>
            <a:lvl1pPr marL="0" indent="0">
              <a:lnSpc>
                <a:spcPct val="100000"/>
              </a:lnSpc>
              <a:spcBef>
                <a:spcPts val="0"/>
              </a:spcBef>
              <a:buNone/>
              <a:defRPr sz="2000" b="0" i="0">
                <a:solidFill>
                  <a:schemeClr val="bg1"/>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dirty="0"/>
              <a:t>Subtitle </a:t>
            </a:r>
          </a:p>
        </p:txBody>
      </p:sp>
      <p:sp>
        <p:nvSpPr>
          <p:cNvPr id="23" name="Text Placeholder 14">
            <a:extLst>
              <a:ext uri="{FF2B5EF4-FFF2-40B4-BE49-F238E27FC236}">
                <a16:creationId xmlns:a16="http://schemas.microsoft.com/office/drawing/2014/main" id="{16348038-D066-674C-B015-A0EB7B3FF55B}"/>
              </a:ext>
            </a:extLst>
          </p:cNvPr>
          <p:cNvSpPr>
            <a:spLocks noGrp="1"/>
          </p:cNvSpPr>
          <p:nvPr>
            <p:ph type="body" sz="quarter" idx="13" hasCustomPrompt="1"/>
          </p:nvPr>
        </p:nvSpPr>
        <p:spPr>
          <a:xfrm>
            <a:off x="4955393" y="1379094"/>
            <a:ext cx="3843833" cy="464695"/>
          </a:xfrm>
        </p:spPr>
        <p:txBody>
          <a:bodyPr/>
          <a:lstStyle>
            <a:lvl1pPr marL="0" indent="0">
              <a:lnSpc>
                <a:spcPct val="100000"/>
              </a:lnSpc>
              <a:spcBef>
                <a:spcPts val="0"/>
              </a:spcBef>
              <a:buNone/>
              <a:defRPr sz="2000" b="0" i="0">
                <a:solidFill>
                  <a:schemeClr val="tx2"/>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dirty="0"/>
              <a:t>Subtitle </a:t>
            </a:r>
          </a:p>
        </p:txBody>
      </p:sp>
      <p:sp>
        <p:nvSpPr>
          <p:cNvPr id="9" name="Slide Number Placeholder 5">
            <a:extLst>
              <a:ext uri="{FF2B5EF4-FFF2-40B4-BE49-F238E27FC236}">
                <a16:creationId xmlns:a16="http://schemas.microsoft.com/office/drawing/2014/main" id="{4C275730-A922-C748-9D7A-D767B3FDEE9C}"/>
              </a:ext>
            </a:extLst>
          </p:cNvPr>
          <p:cNvSpPr>
            <a:spLocks noGrp="1"/>
          </p:cNvSpPr>
          <p:nvPr>
            <p:ph type="sldNum" sz="quarter" idx="4"/>
          </p:nvPr>
        </p:nvSpPr>
        <p:spPr>
          <a:xfrm>
            <a:off x="5848609"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dirty="0"/>
          </a:p>
        </p:txBody>
      </p:sp>
    </p:spTree>
    <p:extLst>
      <p:ext uri="{BB962C8B-B14F-4D97-AF65-F5344CB8AC3E}">
        <p14:creationId xmlns:p14="http://schemas.microsoft.com/office/powerpoint/2010/main" val="4177410665"/>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 Opt 8">
    <p:bg>
      <p:bgRef idx="1001">
        <a:schemeClr val="bg2"/>
      </p:bgRef>
    </p:bg>
    <p:spTree>
      <p:nvGrpSpPr>
        <p:cNvPr id="1" name=""/>
        <p:cNvGrpSpPr/>
        <p:nvPr/>
      </p:nvGrpSpPr>
      <p:grpSpPr>
        <a:xfrm>
          <a:off x="0" y="0"/>
          <a:ext cx="0" cy="0"/>
          <a:chOff x="0" y="0"/>
          <a:chExt cx="0" cy="0"/>
        </a:xfrm>
      </p:grpSpPr>
      <p:sp>
        <p:nvSpPr>
          <p:cNvPr id="7" name="Google Shape;9229;p50">
            <a:extLst>
              <a:ext uri="{FF2B5EF4-FFF2-40B4-BE49-F238E27FC236}">
                <a16:creationId xmlns:a16="http://schemas.microsoft.com/office/drawing/2014/main" id="{6DC5895D-6E76-C242-B8E8-2BB380BA3A21}"/>
              </a:ext>
            </a:extLst>
          </p:cNvPr>
          <p:cNvSpPr/>
          <p:nvPr userDrawn="1"/>
        </p:nvSpPr>
        <p:spPr>
          <a:xfrm>
            <a:off x="7953300" y="0"/>
            <a:ext cx="1190700" cy="51435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231;p50">
            <a:extLst>
              <a:ext uri="{FF2B5EF4-FFF2-40B4-BE49-F238E27FC236}">
                <a16:creationId xmlns:a16="http://schemas.microsoft.com/office/drawing/2014/main" id="{EF7EBD20-FB9B-9E49-B5FD-0CC28EB7E47C}"/>
              </a:ext>
            </a:extLst>
          </p:cNvPr>
          <p:cNvSpPr/>
          <p:nvPr userDrawn="1"/>
        </p:nvSpPr>
        <p:spPr>
          <a:xfrm>
            <a:off x="7816949" y="1439250"/>
            <a:ext cx="272700" cy="226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itle 12">
            <a:extLst>
              <a:ext uri="{FF2B5EF4-FFF2-40B4-BE49-F238E27FC236}">
                <a16:creationId xmlns:a16="http://schemas.microsoft.com/office/drawing/2014/main" id="{56282FE9-68C2-9C40-B550-DD095424F138}"/>
              </a:ext>
            </a:extLst>
          </p:cNvPr>
          <p:cNvSpPr>
            <a:spLocks noGrp="1"/>
          </p:cNvSpPr>
          <p:nvPr>
            <p:ph type="title" hasCustomPrompt="1"/>
          </p:nvPr>
        </p:nvSpPr>
        <p:spPr>
          <a:xfrm>
            <a:off x="693475" y="996307"/>
            <a:ext cx="6546774" cy="564282"/>
          </a:xfrm>
        </p:spPr>
        <p:txBody>
          <a:bodyPr/>
          <a:lstStyle>
            <a:lvl1pPr>
              <a:defRPr sz="2200">
                <a:solidFill>
                  <a:schemeClr val="tx2"/>
                </a:solidFill>
              </a:defRPr>
            </a:lvl1pPr>
          </a:lstStyle>
          <a:p>
            <a:r>
              <a:rPr lang="en-US" dirty="0"/>
              <a:t>Title</a:t>
            </a:r>
          </a:p>
        </p:txBody>
      </p:sp>
      <p:sp>
        <p:nvSpPr>
          <p:cNvPr id="10" name="Text Placeholder 14">
            <a:extLst>
              <a:ext uri="{FF2B5EF4-FFF2-40B4-BE49-F238E27FC236}">
                <a16:creationId xmlns:a16="http://schemas.microsoft.com/office/drawing/2014/main" id="{981966A1-73F3-2F47-95CC-8F0E6BE59F0C}"/>
              </a:ext>
            </a:extLst>
          </p:cNvPr>
          <p:cNvSpPr>
            <a:spLocks noGrp="1"/>
          </p:cNvSpPr>
          <p:nvPr>
            <p:ph type="body" sz="quarter" idx="10" hasCustomPrompt="1"/>
          </p:nvPr>
        </p:nvSpPr>
        <p:spPr>
          <a:xfrm>
            <a:off x="693475" y="1560589"/>
            <a:ext cx="6546773" cy="2265000"/>
          </a:xfrm>
        </p:spPr>
        <p:txBody>
          <a:bodyPr/>
          <a:lstStyle>
            <a:lvl1pPr marL="0" indent="0">
              <a:lnSpc>
                <a:spcPct val="130000"/>
              </a:lnSpc>
              <a:spcBef>
                <a:spcPts val="0"/>
              </a:spcBef>
              <a:buNone/>
              <a:defRPr sz="1600" b="0" i="0">
                <a:solidFill>
                  <a:schemeClr val="tx2"/>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dirty="0"/>
              <a:t>SUBHEAD</a:t>
            </a:r>
          </a:p>
          <a:p>
            <a:pPr lvl="0"/>
            <a:r>
              <a:rPr lang="en-US" dirty="0"/>
              <a:t>Text </a:t>
            </a:r>
          </a:p>
        </p:txBody>
      </p:sp>
      <p:sp>
        <p:nvSpPr>
          <p:cNvPr id="6" name="Slide Number Placeholder 5">
            <a:extLst>
              <a:ext uri="{FF2B5EF4-FFF2-40B4-BE49-F238E27FC236}">
                <a16:creationId xmlns:a16="http://schemas.microsoft.com/office/drawing/2014/main" id="{A8E58E42-8F5F-D44E-AC2C-DEE3C000FAA7}"/>
              </a:ext>
            </a:extLst>
          </p:cNvPr>
          <p:cNvSpPr>
            <a:spLocks noGrp="1"/>
          </p:cNvSpPr>
          <p:nvPr>
            <p:ph type="sldNum" sz="quarter" idx="4"/>
          </p:nvPr>
        </p:nvSpPr>
        <p:spPr>
          <a:xfrm>
            <a:off x="3543300"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dirty="0"/>
          </a:p>
        </p:txBody>
      </p:sp>
    </p:spTree>
    <p:extLst>
      <p:ext uri="{BB962C8B-B14F-4D97-AF65-F5344CB8AC3E}">
        <p14:creationId xmlns:p14="http://schemas.microsoft.com/office/powerpoint/2010/main" val="877611121"/>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 Opt 9">
    <p:bg>
      <p:bgRef idx="1001">
        <a:schemeClr val="bg2"/>
      </p:bgRef>
    </p:bg>
    <p:spTree>
      <p:nvGrpSpPr>
        <p:cNvPr id="1" name=""/>
        <p:cNvGrpSpPr/>
        <p:nvPr/>
      </p:nvGrpSpPr>
      <p:grpSpPr>
        <a:xfrm>
          <a:off x="0" y="0"/>
          <a:ext cx="0" cy="0"/>
          <a:chOff x="0" y="0"/>
          <a:chExt cx="0" cy="0"/>
        </a:xfrm>
      </p:grpSpPr>
      <p:sp>
        <p:nvSpPr>
          <p:cNvPr id="7" name="Google Shape;9229;p50">
            <a:extLst>
              <a:ext uri="{FF2B5EF4-FFF2-40B4-BE49-F238E27FC236}">
                <a16:creationId xmlns:a16="http://schemas.microsoft.com/office/drawing/2014/main" id="{6DC5895D-6E76-C242-B8E8-2BB380BA3A21}"/>
              </a:ext>
            </a:extLst>
          </p:cNvPr>
          <p:cNvSpPr/>
          <p:nvPr userDrawn="1"/>
        </p:nvSpPr>
        <p:spPr>
          <a:xfrm>
            <a:off x="7953300" y="0"/>
            <a:ext cx="1190700" cy="51435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231;p50">
            <a:extLst>
              <a:ext uri="{FF2B5EF4-FFF2-40B4-BE49-F238E27FC236}">
                <a16:creationId xmlns:a16="http://schemas.microsoft.com/office/drawing/2014/main" id="{EF7EBD20-FB9B-9E49-B5FD-0CC28EB7E47C}"/>
              </a:ext>
            </a:extLst>
          </p:cNvPr>
          <p:cNvSpPr/>
          <p:nvPr userDrawn="1"/>
        </p:nvSpPr>
        <p:spPr>
          <a:xfrm>
            <a:off x="7816949" y="599607"/>
            <a:ext cx="272700" cy="4294682"/>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itle 12">
            <a:extLst>
              <a:ext uri="{FF2B5EF4-FFF2-40B4-BE49-F238E27FC236}">
                <a16:creationId xmlns:a16="http://schemas.microsoft.com/office/drawing/2014/main" id="{1742122A-DF0D-9B48-A3F3-FD18C532D1E4}"/>
              </a:ext>
            </a:extLst>
          </p:cNvPr>
          <p:cNvSpPr>
            <a:spLocks noGrp="1"/>
          </p:cNvSpPr>
          <p:nvPr>
            <p:ph type="title" hasCustomPrompt="1"/>
          </p:nvPr>
        </p:nvSpPr>
        <p:spPr>
          <a:xfrm>
            <a:off x="693475" y="996307"/>
            <a:ext cx="6546774" cy="564282"/>
          </a:xfrm>
        </p:spPr>
        <p:txBody>
          <a:bodyPr/>
          <a:lstStyle>
            <a:lvl1pPr>
              <a:defRPr sz="2200">
                <a:solidFill>
                  <a:schemeClr val="tx2"/>
                </a:solidFill>
              </a:defRPr>
            </a:lvl1pPr>
          </a:lstStyle>
          <a:p>
            <a:r>
              <a:rPr lang="en-US" dirty="0"/>
              <a:t>Title</a:t>
            </a:r>
          </a:p>
        </p:txBody>
      </p:sp>
      <p:sp>
        <p:nvSpPr>
          <p:cNvPr id="11" name="Text Placeholder 14">
            <a:extLst>
              <a:ext uri="{FF2B5EF4-FFF2-40B4-BE49-F238E27FC236}">
                <a16:creationId xmlns:a16="http://schemas.microsoft.com/office/drawing/2014/main" id="{C377CB66-26E3-934A-B09F-ECDF519A63B5}"/>
              </a:ext>
            </a:extLst>
          </p:cNvPr>
          <p:cNvSpPr>
            <a:spLocks noGrp="1"/>
          </p:cNvSpPr>
          <p:nvPr>
            <p:ph type="body" sz="quarter" idx="10" hasCustomPrompt="1"/>
          </p:nvPr>
        </p:nvSpPr>
        <p:spPr>
          <a:xfrm>
            <a:off x="693475" y="1560589"/>
            <a:ext cx="6546773" cy="2265000"/>
          </a:xfrm>
        </p:spPr>
        <p:txBody>
          <a:bodyPr/>
          <a:lstStyle>
            <a:lvl1pPr marL="0" indent="0">
              <a:lnSpc>
                <a:spcPct val="130000"/>
              </a:lnSpc>
              <a:spcBef>
                <a:spcPts val="0"/>
              </a:spcBef>
              <a:buNone/>
              <a:defRPr sz="1600" b="0" i="0">
                <a:solidFill>
                  <a:schemeClr val="tx2"/>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dirty="0"/>
              <a:t>SUBHEAD</a:t>
            </a:r>
          </a:p>
          <a:p>
            <a:pPr lvl="0"/>
            <a:r>
              <a:rPr lang="en-US" dirty="0"/>
              <a:t>Text </a:t>
            </a:r>
          </a:p>
        </p:txBody>
      </p:sp>
      <p:sp>
        <p:nvSpPr>
          <p:cNvPr id="9" name="Slide Number Placeholder 5">
            <a:extLst>
              <a:ext uri="{FF2B5EF4-FFF2-40B4-BE49-F238E27FC236}">
                <a16:creationId xmlns:a16="http://schemas.microsoft.com/office/drawing/2014/main" id="{150DBDCC-BFD1-2F4B-99AA-1EEA78461589}"/>
              </a:ext>
            </a:extLst>
          </p:cNvPr>
          <p:cNvSpPr>
            <a:spLocks noGrp="1"/>
          </p:cNvSpPr>
          <p:nvPr>
            <p:ph type="sldNum" sz="quarter" idx="4"/>
          </p:nvPr>
        </p:nvSpPr>
        <p:spPr>
          <a:xfrm>
            <a:off x="3543300"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dirty="0"/>
          </a:p>
        </p:txBody>
      </p:sp>
    </p:spTree>
    <p:extLst>
      <p:ext uri="{BB962C8B-B14F-4D97-AF65-F5344CB8AC3E}">
        <p14:creationId xmlns:p14="http://schemas.microsoft.com/office/powerpoint/2010/main" val="323226226"/>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Opt 1 - Dark Background">
    <p:bg>
      <p:bgRef idx="1001">
        <a:schemeClr val="bg2"/>
      </p:bgRef>
    </p:bg>
    <p:spTree>
      <p:nvGrpSpPr>
        <p:cNvPr id="1" name=""/>
        <p:cNvGrpSpPr/>
        <p:nvPr/>
      </p:nvGrpSpPr>
      <p:grpSpPr>
        <a:xfrm>
          <a:off x="0" y="0"/>
          <a:ext cx="0" cy="0"/>
          <a:chOff x="0" y="0"/>
          <a:chExt cx="0" cy="0"/>
        </a:xfrm>
      </p:grpSpPr>
      <p:sp>
        <p:nvSpPr>
          <p:cNvPr id="7" name="Google Shape;9229;p50">
            <a:extLst>
              <a:ext uri="{FF2B5EF4-FFF2-40B4-BE49-F238E27FC236}">
                <a16:creationId xmlns:a16="http://schemas.microsoft.com/office/drawing/2014/main" id="{6DC5895D-6E76-C242-B8E8-2BB380BA3A21}"/>
              </a:ext>
            </a:extLst>
          </p:cNvPr>
          <p:cNvSpPr/>
          <p:nvPr userDrawn="1"/>
        </p:nvSpPr>
        <p:spPr>
          <a:xfrm>
            <a:off x="0" y="0"/>
            <a:ext cx="4167266" cy="51435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Picture Placeholder 2">
            <a:extLst>
              <a:ext uri="{FF2B5EF4-FFF2-40B4-BE49-F238E27FC236}">
                <a16:creationId xmlns:a16="http://schemas.microsoft.com/office/drawing/2014/main" id="{DA1C0AC5-B6B4-6D43-B27C-5D0D976A3E29}"/>
              </a:ext>
            </a:extLst>
          </p:cNvPr>
          <p:cNvSpPr>
            <a:spLocks noGrp="1"/>
          </p:cNvSpPr>
          <p:nvPr>
            <p:ph type="pic" sz="quarter" idx="10"/>
          </p:nvPr>
        </p:nvSpPr>
        <p:spPr>
          <a:xfrm>
            <a:off x="6235700" y="719138"/>
            <a:ext cx="2646363" cy="1762125"/>
          </a:xfrm>
        </p:spPr>
        <p:txBody>
          <a:bodyPr/>
          <a:lstStyle/>
          <a:p>
            <a:endParaRPr lang="en-US"/>
          </a:p>
        </p:txBody>
      </p:sp>
      <p:sp>
        <p:nvSpPr>
          <p:cNvPr id="11" name="Picture Placeholder 2">
            <a:extLst>
              <a:ext uri="{FF2B5EF4-FFF2-40B4-BE49-F238E27FC236}">
                <a16:creationId xmlns:a16="http://schemas.microsoft.com/office/drawing/2014/main" id="{3E898FEA-97E8-3A45-A15C-60E5283D8E96}"/>
              </a:ext>
            </a:extLst>
          </p:cNvPr>
          <p:cNvSpPr>
            <a:spLocks noGrp="1"/>
          </p:cNvSpPr>
          <p:nvPr>
            <p:ph type="pic" sz="quarter" idx="11"/>
          </p:nvPr>
        </p:nvSpPr>
        <p:spPr>
          <a:xfrm>
            <a:off x="3457523" y="719138"/>
            <a:ext cx="2646363" cy="1762125"/>
          </a:xfrm>
        </p:spPr>
        <p:txBody>
          <a:bodyPr/>
          <a:lstStyle/>
          <a:p>
            <a:endParaRPr lang="en-US"/>
          </a:p>
        </p:txBody>
      </p:sp>
      <p:sp>
        <p:nvSpPr>
          <p:cNvPr id="12" name="Picture Placeholder 2">
            <a:extLst>
              <a:ext uri="{FF2B5EF4-FFF2-40B4-BE49-F238E27FC236}">
                <a16:creationId xmlns:a16="http://schemas.microsoft.com/office/drawing/2014/main" id="{AC8D6D5A-F27D-024A-B76F-887E838FD17C}"/>
              </a:ext>
            </a:extLst>
          </p:cNvPr>
          <p:cNvSpPr>
            <a:spLocks noGrp="1"/>
          </p:cNvSpPr>
          <p:nvPr>
            <p:ph type="pic" sz="quarter" idx="12"/>
          </p:nvPr>
        </p:nvSpPr>
        <p:spPr>
          <a:xfrm>
            <a:off x="6235700" y="2662238"/>
            <a:ext cx="2646363" cy="1762125"/>
          </a:xfrm>
        </p:spPr>
        <p:txBody>
          <a:bodyPr/>
          <a:lstStyle/>
          <a:p>
            <a:endParaRPr lang="en-US"/>
          </a:p>
        </p:txBody>
      </p:sp>
      <p:sp>
        <p:nvSpPr>
          <p:cNvPr id="13" name="Picture Placeholder 2">
            <a:extLst>
              <a:ext uri="{FF2B5EF4-FFF2-40B4-BE49-F238E27FC236}">
                <a16:creationId xmlns:a16="http://schemas.microsoft.com/office/drawing/2014/main" id="{A4A16DA7-6984-9D4F-8C3D-E2EE0511FC9B}"/>
              </a:ext>
            </a:extLst>
          </p:cNvPr>
          <p:cNvSpPr>
            <a:spLocks noGrp="1"/>
          </p:cNvSpPr>
          <p:nvPr>
            <p:ph type="pic" sz="quarter" idx="13"/>
          </p:nvPr>
        </p:nvSpPr>
        <p:spPr>
          <a:xfrm>
            <a:off x="3457523" y="2662238"/>
            <a:ext cx="2646363" cy="1762125"/>
          </a:xfrm>
        </p:spPr>
        <p:txBody>
          <a:bodyPr/>
          <a:lstStyle/>
          <a:p>
            <a:endParaRPr lang="en-US"/>
          </a:p>
        </p:txBody>
      </p:sp>
      <p:sp>
        <p:nvSpPr>
          <p:cNvPr id="14" name="Google Shape;9091;p38">
            <a:extLst>
              <a:ext uri="{FF2B5EF4-FFF2-40B4-BE49-F238E27FC236}">
                <a16:creationId xmlns:a16="http://schemas.microsoft.com/office/drawing/2014/main" id="{5FFBD7CD-5147-E744-9D9E-D27EAEED6627}"/>
              </a:ext>
            </a:extLst>
          </p:cNvPr>
          <p:cNvSpPr/>
          <p:nvPr userDrawn="1"/>
        </p:nvSpPr>
        <p:spPr>
          <a:xfrm>
            <a:off x="0" y="2106118"/>
            <a:ext cx="272700" cy="94438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12">
            <a:extLst>
              <a:ext uri="{FF2B5EF4-FFF2-40B4-BE49-F238E27FC236}">
                <a16:creationId xmlns:a16="http://schemas.microsoft.com/office/drawing/2014/main" id="{8AD00D8E-BD63-184F-88CD-0007C7BA63BA}"/>
              </a:ext>
            </a:extLst>
          </p:cNvPr>
          <p:cNvSpPr>
            <a:spLocks noGrp="1"/>
          </p:cNvSpPr>
          <p:nvPr>
            <p:ph type="title" hasCustomPrompt="1"/>
          </p:nvPr>
        </p:nvSpPr>
        <p:spPr>
          <a:xfrm>
            <a:off x="717410" y="1258663"/>
            <a:ext cx="2478175" cy="564282"/>
          </a:xfrm>
        </p:spPr>
        <p:txBody>
          <a:bodyPr/>
          <a:lstStyle>
            <a:lvl1pPr>
              <a:defRPr sz="2000">
                <a:solidFill>
                  <a:schemeClr val="bg1"/>
                </a:solidFill>
              </a:defRPr>
            </a:lvl1pPr>
          </a:lstStyle>
          <a:p>
            <a:r>
              <a:rPr lang="en-US" dirty="0"/>
              <a:t>Title</a:t>
            </a:r>
          </a:p>
        </p:txBody>
      </p:sp>
      <p:sp>
        <p:nvSpPr>
          <p:cNvPr id="16" name="Text Placeholder 14">
            <a:extLst>
              <a:ext uri="{FF2B5EF4-FFF2-40B4-BE49-F238E27FC236}">
                <a16:creationId xmlns:a16="http://schemas.microsoft.com/office/drawing/2014/main" id="{8018733E-DEA7-C046-8D0D-663F6ABC08DD}"/>
              </a:ext>
            </a:extLst>
          </p:cNvPr>
          <p:cNvSpPr>
            <a:spLocks noGrp="1"/>
          </p:cNvSpPr>
          <p:nvPr>
            <p:ph type="body" sz="quarter" idx="14" hasCustomPrompt="1"/>
          </p:nvPr>
        </p:nvSpPr>
        <p:spPr>
          <a:xfrm>
            <a:off x="717411" y="1822945"/>
            <a:ext cx="2478176" cy="2265000"/>
          </a:xfrm>
        </p:spPr>
        <p:txBody>
          <a:bodyPr/>
          <a:lstStyle>
            <a:lvl1pPr marL="0" indent="0">
              <a:lnSpc>
                <a:spcPct val="130000"/>
              </a:lnSpc>
              <a:spcBef>
                <a:spcPts val="0"/>
              </a:spcBef>
              <a:buNone/>
              <a:defRPr sz="1400" b="0" i="0">
                <a:solidFill>
                  <a:schemeClr val="bg1"/>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dirty="0"/>
              <a:t>Text </a:t>
            </a:r>
          </a:p>
        </p:txBody>
      </p:sp>
      <p:sp>
        <p:nvSpPr>
          <p:cNvPr id="10" name="Slide Number Placeholder 5">
            <a:extLst>
              <a:ext uri="{FF2B5EF4-FFF2-40B4-BE49-F238E27FC236}">
                <a16:creationId xmlns:a16="http://schemas.microsoft.com/office/drawing/2014/main" id="{2C6649FC-214D-654B-A788-DF818A50C4F1}"/>
              </a:ext>
            </a:extLst>
          </p:cNvPr>
          <p:cNvSpPr>
            <a:spLocks noGrp="1"/>
          </p:cNvSpPr>
          <p:nvPr>
            <p:ph type="sldNum" sz="quarter" idx="4"/>
          </p:nvPr>
        </p:nvSpPr>
        <p:spPr>
          <a:xfrm>
            <a:off x="5147247"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dirty="0"/>
          </a:p>
        </p:txBody>
      </p:sp>
    </p:spTree>
    <p:extLst>
      <p:ext uri="{BB962C8B-B14F-4D97-AF65-F5344CB8AC3E}">
        <p14:creationId xmlns:p14="http://schemas.microsoft.com/office/powerpoint/2010/main" val="2630919116"/>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mage Opt 2 - Dark Background">
    <p:bg>
      <p:bgRef idx="1001">
        <a:schemeClr val="bg2"/>
      </p:bgRef>
    </p:bg>
    <p:spTree>
      <p:nvGrpSpPr>
        <p:cNvPr id="1" name=""/>
        <p:cNvGrpSpPr/>
        <p:nvPr/>
      </p:nvGrpSpPr>
      <p:grpSpPr>
        <a:xfrm>
          <a:off x="0" y="0"/>
          <a:ext cx="0" cy="0"/>
          <a:chOff x="0" y="0"/>
          <a:chExt cx="0" cy="0"/>
        </a:xfrm>
      </p:grpSpPr>
      <p:sp>
        <p:nvSpPr>
          <p:cNvPr id="7" name="Google Shape;9229;p50">
            <a:extLst>
              <a:ext uri="{FF2B5EF4-FFF2-40B4-BE49-F238E27FC236}">
                <a16:creationId xmlns:a16="http://schemas.microsoft.com/office/drawing/2014/main" id="{6DC5895D-6E76-C242-B8E8-2BB380BA3A21}"/>
              </a:ext>
            </a:extLst>
          </p:cNvPr>
          <p:cNvSpPr/>
          <p:nvPr userDrawn="1"/>
        </p:nvSpPr>
        <p:spPr>
          <a:xfrm>
            <a:off x="0" y="0"/>
            <a:ext cx="4167266" cy="51435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Picture Placeholder 2">
            <a:extLst>
              <a:ext uri="{FF2B5EF4-FFF2-40B4-BE49-F238E27FC236}">
                <a16:creationId xmlns:a16="http://schemas.microsoft.com/office/drawing/2014/main" id="{DA1C0AC5-B6B4-6D43-B27C-5D0D976A3E29}"/>
              </a:ext>
            </a:extLst>
          </p:cNvPr>
          <p:cNvSpPr>
            <a:spLocks noGrp="1"/>
          </p:cNvSpPr>
          <p:nvPr>
            <p:ph type="pic" sz="quarter" idx="10"/>
          </p:nvPr>
        </p:nvSpPr>
        <p:spPr>
          <a:xfrm>
            <a:off x="6235700" y="719138"/>
            <a:ext cx="2646363" cy="1762125"/>
          </a:xfrm>
        </p:spPr>
        <p:txBody>
          <a:bodyPr/>
          <a:lstStyle/>
          <a:p>
            <a:endParaRPr lang="en-US"/>
          </a:p>
        </p:txBody>
      </p:sp>
      <p:sp>
        <p:nvSpPr>
          <p:cNvPr id="11" name="Picture Placeholder 2">
            <a:extLst>
              <a:ext uri="{FF2B5EF4-FFF2-40B4-BE49-F238E27FC236}">
                <a16:creationId xmlns:a16="http://schemas.microsoft.com/office/drawing/2014/main" id="{3E898FEA-97E8-3A45-A15C-60E5283D8E96}"/>
              </a:ext>
            </a:extLst>
          </p:cNvPr>
          <p:cNvSpPr>
            <a:spLocks noGrp="1"/>
          </p:cNvSpPr>
          <p:nvPr>
            <p:ph type="pic" sz="quarter" idx="11"/>
          </p:nvPr>
        </p:nvSpPr>
        <p:spPr>
          <a:xfrm>
            <a:off x="3457523" y="719138"/>
            <a:ext cx="2646363" cy="3705225"/>
          </a:xfrm>
        </p:spPr>
        <p:txBody>
          <a:bodyPr/>
          <a:lstStyle/>
          <a:p>
            <a:endParaRPr lang="en-US"/>
          </a:p>
        </p:txBody>
      </p:sp>
      <p:sp>
        <p:nvSpPr>
          <p:cNvPr id="12" name="Picture Placeholder 2">
            <a:extLst>
              <a:ext uri="{FF2B5EF4-FFF2-40B4-BE49-F238E27FC236}">
                <a16:creationId xmlns:a16="http://schemas.microsoft.com/office/drawing/2014/main" id="{AC8D6D5A-F27D-024A-B76F-887E838FD17C}"/>
              </a:ext>
            </a:extLst>
          </p:cNvPr>
          <p:cNvSpPr>
            <a:spLocks noGrp="1"/>
          </p:cNvSpPr>
          <p:nvPr>
            <p:ph type="pic" sz="quarter" idx="12"/>
          </p:nvPr>
        </p:nvSpPr>
        <p:spPr>
          <a:xfrm>
            <a:off x="6235700" y="2662238"/>
            <a:ext cx="2646363" cy="1762125"/>
          </a:xfrm>
        </p:spPr>
        <p:txBody>
          <a:bodyPr/>
          <a:lstStyle>
            <a:lvl1pPr>
              <a:buNone/>
              <a:defRPr/>
            </a:lvl1pPr>
          </a:lstStyle>
          <a:p>
            <a:endParaRPr lang="en-US" dirty="0"/>
          </a:p>
        </p:txBody>
      </p:sp>
      <p:sp>
        <p:nvSpPr>
          <p:cNvPr id="14" name="Google Shape;9091;p38">
            <a:extLst>
              <a:ext uri="{FF2B5EF4-FFF2-40B4-BE49-F238E27FC236}">
                <a16:creationId xmlns:a16="http://schemas.microsoft.com/office/drawing/2014/main" id="{5FFBD7CD-5147-E744-9D9E-D27EAEED6627}"/>
              </a:ext>
            </a:extLst>
          </p:cNvPr>
          <p:cNvSpPr/>
          <p:nvPr userDrawn="1"/>
        </p:nvSpPr>
        <p:spPr>
          <a:xfrm>
            <a:off x="0" y="2106118"/>
            <a:ext cx="272700" cy="94438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itle 12">
            <a:extLst>
              <a:ext uri="{FF2B5EF4-FFF2-40B4-BE49-F238E27FC236}">
                <a16:creationId xmlns:a16="http://schemas.microsoft.com/office/drawing/2014/main" id="{DE843885-CD32-B241-AE9A-464EF6204214}"/>
              </a:ext>
            </a:extLst>
          </p:cNvPr>
          <p:cNvSpPr>
            <a:spLocks noGrp="1"/>
          </p:cNvSpPr>
          <p:nvPr>
            <p:ph type="title" hasCustomPrompt="1"/>
          </p:nvPr>
        </p:nvSpPr>
        <p:spPr>
          <a:xfrm>
            <a:off x="717410" y="1258663"/>
            <a:ext cx="2478175" cy="564282"/>
          </a:xfrm>
        </p:spPr>
        <p:txBody>
          <a:bodyPr/>
          <a:lstStyle>
            <a:lvl1pPr>
              <a:defRPr sz="2000">
                <a:solidFill>
                  <a:schemeClr val="bg1"/>
                </a:solidFill>
              </a:defRPr>
            </a:lvl1pPr>
          </a:lstStyle>
          <a:p>
            <a:r>
              <a:rPr lang="en-US" dirty="0"/>
              <a:t>Title</a:t>
            </a:r>
          </a:p>
        </p:txBody>
      </p:sp>
      <p:sp>
        <p:nvSpPr>
          <p:cNvPr id="10" name="Text Placeholder 14">
            <a:extLst>
              <a:ext uri="{FF2B5EF4-FFF2-40B4-BE49-F238E27FC236}">
                <a16:creationId xmlns:a16="http://schemas.microsoft.com/office/drawing/2014/main" id="{AE73FE98-36A3-D546-BE4C-4671BFD863F2}"/>
              </a:ext>
            </a:extLst>
          </p:cNvPr>
          <p:cNvSpPr>
            <a:spLocks noGrp="1"/>
          </p:cNvSpPr>
          <p:nvPr>
            <p:ph type="body" sz="quarter" idx="14" hasCustomPrompt="1"/>
          </p:nvPr>
        </p:nvSpPr>
        <p:spPr>
          <a:xfrm>
            <a:off x="717411" y="1822945"/>
            <a:ext cx="2478176" cy="2265000"/>
          </a:xfrm>
        </p:spPr>
        <p:txBody>
          <a:bodyPr/>
          <a:lstStyle>
            <a:lvl1pPr marL="0" indent="0">
              <a:lnSpc>
                <a:spcPct val="130000"/>
              </a:lnSpc>
              <a:spcBef>
                <a:spcPts val="0"/>
              </a:spcBef>
              <a:buNone/>
              <a:defRPr sz="1400" b="0" i="0">
                <a:solidFill>
                  <a:schemeClr val="bg1"/>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dirty="0"/>
              <a:t>Text </a:t>
            </a:r>
          </a:p>
        </p:txBody>
      </p:sp>
      <p:sp>
        <p:nvSpPr>
          <p:cNvPr id="13" name="Slide Number Placeholder 5">
            <a:extLst>
              <a:ext uri="{FF2B5EF4-FFF2-40B4-BE49-F238E27FC236}">
                <a16:creationId xmlns:a16="http://schemas.microsoft.com/office/drawing/2014/main" id="{263D3ADB-69BF-E54A-AAF4-F73E35ED0C97}"/>
              </a:ext>
            </a:extLst>
          </p:cNvPr>
          <p:cNvSpPr>
            <a:spLocks noGrp="1"/>
          </p:cNvSpPr>
          <p:nvPr>
            <p:ph type="sldNum" sz="quarter" idx="4"/>
          </p:nvPr>
        </p:nvSpPr>
        <p:spPr>
          <a:xfrm>
            <a:off x="5147248"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dirty="0"/>
          </a:p>
        </p:txBody>
      </p:sp>
    </p:spTree>
    <p:extLst>
      <p:ext uri="{BB962C8B-B14F-4D97-AF65-F5344CB8AC3E}">
        <p14:creationId xmlns:p14="http://schemas.microsoft.com/office/powerpoint/2010/main" val="3571940852"/>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age Opt 3 - Dark Background">
    <p:bg>
      <p:bgRef idx="1001">
        <a:schemeClr val="bg2"/>
      </p:bgRef>
    </p:bg>
    <p:spTree>
      <p:nvGrpSpPr>
        <p:cNvPr id="1" name=""/>
        <p:cNvGrpSpPr/>
        <p:nvPr/>
      </p:nvGrpSpPr>
      <p:grpSpPr>
        <a:xfrm>
          <a:off x="0" y="0"/>
          <a:ext cx="0" cy="0"/>
          <a:chOff x="0" y="0"/>
          <a:chExt cx="0" cy="0"/>
        </a:xfrm>
      </p:grpSpPr>
      <p:sp>
        <p:nvSpPr>
          <p:cNvPr id="7" name="Google Shape;9229;p50">
            <a:extLst>
              <a:ext uri="{FF2B5EF4-FFF2-40B4-BE49-F238E27FC236}">
                <a16:creationId xmlns:a16="http://schemas.microsoft.com/office/drawing/2014/main" id="{6DC5895D-6E76-C242-B8E8-2BB380BA3A21}"/>
              </a:ext>
            </a:extLst>
          </p:cNvPr>
          <p:cNvSpPr/>
          <p:nvPr userDrawn="1"/>
        </p:nvSpPr>
        <p:spPr>
          <a:xfrm>
            <a:off x="0" y="0"/>
            <a:ext cx="3380282" cy="51435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Picture Placeholder 2">
            <a:extLst>
              <a:ext uri="{FF2B5EF4-FFF2-40B4-BE49-F238E27FC236}">
                <a16:creationId xmlns:a16="http://schemas.microsoft.com/office/drawing/2014/main" id="{3E898FEA-97E8-3A45-A15C-60E5283D8E96}"/>
              </a:ext>
            </a:extLst>
          </p:cNvPr>
          <p:cNvSpPr>
            <a:spLocks noGrp="1"/>
          </p:cNvSpPr>
          <p:nvPr>
            <p:ph type="pic" sz="quarter" idx="11"/>
          </p:nvPr>
        </p:nvSpPr>
        <p:spPr>
          <a:xfrm>
            <a:off x="3380282" y="18499"/>
            <a:ext cx="5763718" cy="5124679"/>
          </a:xfrm>
        </p:spPr>
        <p:txBody>
          <a:bodyPr/>
          <a:lstStyle/>
          <a:p>
            <a:endParaRPr lang="en-US"/>
          </a:p>
        </p:txBody>
      </p:sp>
      <p:sp>
        <p:nvSpPr>
          <p:cNvPr id="14" name="Google Shape;9091;p38">
            <a:extLst>
              <a:ext uri="{FF2B5EF4-FFF2-40B4-BE49-F238E27FC236}">
                <a16:creationId xmlns:a16="http://schemas.microsoft.com/office/drawing/2014/main" id="{5FFBD7CD-5147-E744-9D9E-D27EAEED6627}"/>
              </a:ext>
            </a:extLst>
          </p:cNvPr>
          <p:cNvSpPr/>
          <p:nvPr userDrawn="1"/>
        </p:nvSpPr>
        <p:spPr>
          <a:xfrm>
            <a:off x="0" y="2106118"/>
            <a:ext cx="272700" cy="94438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itle 12">
            <a:extLst>
              <a:ext uri="{FF2B5EF4-FFF2-40B4-BE49-F238E27FC236}">
                <a16:creationId xmlns:a16="http://schemas.microsoft.com/office/drawing/2014/main" id="{C0F6FD04-8537-9842-98D0-EC3F8B3BD5FB}"/>
              </a:ext>
            </a:extLst>
          </p:cNvPr>
          <p:cNvSpPr>
            <a:spLocks noGrp="1"/>
          </p:cNvSpPr>
          <p:nvPr>
            <p:ph type="title" hasCustomPrompt="1"/>
          </p:nvPr>
        </p:nvSpPr>
        <p:spPr>
          <a:xfrm>
            <a:off x="717410" y="1258663"/>
            <a:ext cx="2478175" cy="564282"/>
          </a:xfrm>
        </p:spPr>
        <p:txBody>
          <a:bodyPr/>
          <a:lstStyle>
            <a:lvl1pPr>
              <a:defRPr sz="2000">
                <a:solidFill>
                  <a:schemeClr val="bg1"/>
                </a:solidFill>
              </a:defRPr>
            </a:lvl1pPr>
          </a:lstStyle>
          <a:p>
            <a:r>
              <a:rPr lang="en-US" dirty="0"/>
              <a:t>Title</a:t>
            </a:r>
          </a:p>
        </p:txBody>
      </p:sp>
      <p:sp>
        <p:nvSpPr>
          <p:cNvPr id="9" name="Text Placeholder 14">
            <a:extLst>
              <a:ext uri="{FF2B5EF4-FFF2-40B4-BE49-F238E27FC236}">
                <a16:creationId xmlns:a16="http://schemas.microsoft.com/office/drawing/2014/main" id="{B835E8CC-0710-8444-880A-A81FBFD73D44}"/>
              </a:ext>
            </a:extLst>
          </p:cNvPr>
          <p:cNvSpPr>
            <a:spLocks noGrp="1"/>
          </p:cNvSpPr>
          <p:nvPr>
            <p:ph type="body" sz="quarter" idx="14" hasCustomPrompt="1"/>
          </p:nvPr>
        </p:nvSpPr>
        <p:spPr>
          <a:xfrm>
            <a:off x="717411" y="1822945"/>
            <a:ext cx="2478176" cy="2265000"/>
          </a:xfrm>
        </p:spPr>
        <p:txBody>
          <a:bodyPr/>
          <a:lstStyle>
            <a:lvl1pPr marL="0" indent="0">
              <a:lnSpc>
                <a:spcPct val="130000"/>
              </a:lnSpc>
              <a:spcBef>
                <a:spcPts val="0"/>
              </a:spcBef>
              <a:buNone/>
              <a:defRPr sz="1400" b="0" i="0">
                <a:solidFill>
                  <a:schemeClr val="bg1"/>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dirty="0"/>
              <a:t>Text </a:t>
            </a:r>
          </a:p>
        </p:txBody>
      </p:sp>
      <p:sp>
        <p:nvSpPr>
          <p:cNvPr id="10" name="Slide Number Placeholder 5">
            <a:extLst>
              <a:ext uri="{FF2B5EF4-FFF2-40B4-BE49-F238E27FC236}">
                <a16:creationId xmlns:a16="http://schemas.microsoft.com/office/drawing/2014/main" id="{EA6ECC4E-BE7B-CB4E-A2BC-EC7209333FAC}"/>
              </a:ext>
            </a:extLst>
          </p:cNvPr>
          <p:cNvSpPr>
            <a:spLocks noGrp="1"/>
          </p:cNvSpPr>
          <p:nvPr>
            <p:ph type="sldNum" sz="quarter" idx="4"/>
          </p:nvPr>
        </p:nvSpPr>
        <p:spPr>
          <a:xfrm>
            <a:off x="3543300"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dirty="0"/>
          </a:p>
        </p:txBody>
      </p:sp>
    </p:spTree>
    <p:extLst>
      <p:ext uri="{BB962C8B-B14F-4D97-AF65-F5344CB8AC3E}">
        <p14:creationId xmlns:p14="http://schemas.microsoft.com/office/powerpoint/2010/main" val="55669375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KGA Title Slide">
    <p:bg>
      <p:bgRef idx="1001">
        <a:schemeClr val="bg2"/>
      </p:bgRef>
    </p:bg>
    <p:spTree>
      <p:nvGrpSpPr>
        <p:cNvPr id="1" name=""/>
        <p:cNvGrpSpPr/>
        <p:nvPr/>
      </p:nvGrpSpPr>
      <p:grpSpPr>
        <a:xfrm>
          <a:off x="0" y="0"/>
          <a:ext cx="0" cy="0"/>
          <a:chOff x="0" y="0"/>
          <a:chExt cx="0" cy="0"/>
        </a:xfrm>
      </p:grpSpPr>
      <p:sp>
        <p:nvSpPr>
          <p:cNvPr id="7" name="Google Shape;9009;p30">
            <a:extLst>
              <a:ext uri="{FF2B5EF4-FFF2-40B4-BE49-F238E27FC236}">
                <a16:creationId xmlns:a16="http://schemas.microsoft.com/office/drawing/2014/main" id="{4417EAB3-774E-3C4B-8381-104500A047A2}"/>
              </a:ext>
            </a:extLst>
          </p:cNvPr>
          <p:cNvSpPr/>
          <p:nvPr userDrawn="1"/>
        </p:nvSpPr>
        <p:spPr>
          <a:xfrm>
            <a:off x="7433100" y="224"/>
            <a:ext cx="1710900" cy="5143276"/>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11">
            <a:extLst>
              <a:ext uri="{FF2B5EF4-FFF2-40B4-BE49-F238E27FC236}">
                <a16:creationId xmlns:a16="http://schemas.microsoft.com/office/drawing/2014/main" id="{B16CC568-6D05-E743-8F96-57D58A7EDD55}"/>
              </a:ext>
            </a:extLst>
          </p:cNvPr>
          <p:cNvPicPr>
            <a:picLocks noChangeAspect="1"/>
          </p:cNvPicPr>
          <p:nvPr userDrawn="1"/>
        </p:nvPicPr>
        <p:blipFill>
          <a:blip r:embed="rId2"/>
          <a:srcRect/>
          <a:stretch/>
        </p:blipFill>
        <p:spPr>
          <a:xfrm>
            <a:off x="1207008" y="1771112"/>
            <a:ext cx="1960398" cy="798352"/>
          </a:xfrm>
          <a:prstGeom prst="rect">
            <a:avLst/>
          </a:prstGeom>
        </p:spPr>
      </p:pic>
      <p:sp>
        <p:nvSpPr>
          <p:cNvPr id="14" name="Text Placeholder 13">
            <a:extLst>
              <a:ext uri="{FF2B5EF4-FFF2-40B4-BE49-F238E27FC236}">
                <a16:creationId xmlns:a16="http://schemas.microsoft.com/office/drawing/2014/main" id="{2DF5967F-F276-D040-9B98-D9E6373AF7A8}"/>
              </a:ext>
            </a:extLst>
          </p:cNvPr>
          <p:cNvSpPr>
            <a:spLocks noGrp="1"/>
          </p:cNvSpPr>
          <p:nvPr>
            <p:ph type="body" sz="quarter" idx="10" hasCustomPrompt="1"/>
          </p:nvPr>
        </p:nvSpPr>
        <p:spPr>
          <a:xfrm>
            <a:off x="1108360" y="2669485"/>
            <a:ext cx="4616450" cy="673322"/>
          </a:xfrm>
        </p:spPr>
        <p:txBody>
          <a:bodyPr/>
          <a:lstStyle>
            <a:lvl1pPr>
              <a:buNone/>
              <a:defRPr sz="24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Title</a:t>
            </a:r>
          </a:p>
        </p:txBody>
      </p:sp>
      <p:sp>
        <p:nvSpPr>
          <p:cNvPr id="15" name="Text Placeholder 13">
            <a:extLst>
              <a:ext uri="{FF2B5EF4-FFF2-40B4-BE49-F238E27FC236}">
                <a16:creationId xmlns:a16="http://schemas.microsoft.com/office/drawing/2014/main" id="{278C26FC-C8A2-7941-8669-5AB65ECEC791}"/>
              </a:ext>
            </a:extLst>
          </p:cNvPr>
          <p:cNvSpPr>
            <a:spLocks noGrp="1"/>
          </p:cNvSpPr>
          <p:nvPr>
            <p:ph type="body" sz="quarter" idx="11" hasCustomPrompt="1"/>
          </p:nvPr>
        </p:nvSpPr>
        <p:spPr>
          <a:xfrm>
            <a:off x="1108360" y="3043621"/>
            <a:ext cx="4616450" cy="1289050"/>
          </a:xfrm>
        </p:spPr>
        <p:txBody>
          <a:bodyPr/>
          <a:lstStyle>
            <a:lvl1pPr>
              <a:buNone/>
              <a:defRPr sz="18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Subtitle</a:t>
            </a:r>
          </a:p>
        </p:txBody>
      </p:sp>
      <p:sp>
        <p:nvSpPr>
          <p:cNvPr id="9" name="Google Shape;9010;p30">
            <a:extLst>
              <a:ext uri="{FF2B5EF4-FFF2-40B4-BE49-F238E27FC236}">
                <a16:creationId xmlns:a16="http://schemas.microsoft.com/office/drawing/2014/main" id="{C5884412-3B26-FC45-9B6D-02CAE4CCAB7A}"/>
              </a:ext>
            </a:extLst>
          </p:cNvPr>
          <p:cNvSpPr/>
          <p:nvPr userDrawn="1"/>
        </p:nvSpPr>
        <p:spPr>
          <a:xfrm>
            <a:off x="7265550" y="2878500"/>
            <a:ext cx="335100" cy="226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3543511"/>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Family of Solutions">
    <p:bg>
      <p:bgRef idx="1001">
        <a:schemeClr val="bg2"/>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61585B-2CF7-024E-8224-D7583A898EF2}"/>
              </a:ext>
            </a:extLst>
          </p:cNvPr>
          <p:cNvSpPr txBox="1"/>
          <p:nvPr userDrawn="1"/>
        </p:nvSpPr>
        <p:spPr>
          <a:xfrm>
            <a:off x="4072865" y="1023017"/>
            <a:ext cx="1952971" cy="369332"/>
          </a:xfrm>
          <a:prstGeom prst="rect">
            <a:avLst/>
          </a:prstGeom>
          <a:noFill/>
        </p:spPr>
        <p:txBody>
          <a:bodyPr wrap="none" rtlCol="0">
            <a:spAutoFit/>
          </a:bodyPr>
          <a:lstStyle/>
          <a:p>
            <a:r>
              <a:rPr lang="en-US" b="0" i="0" dirty="0">
                <a:solidFill>
                  <a:schemeClr val="tx2"/>
                </a:solidFill>
                <a:latin typeface="Calibri Light" panose="020F0302020204030204" pitchFamily="34" charset="0"/>
                <a:cs typeface="Calibri Light" panose="020F0302020204030204" pitchFamily="34" charset="0"/>
              </a:rPr>
              <a:t>Family of Solutions</a:t>
            </a:r>
          </a:p>
        </p:txBody>
      </p:sp>
      <p:sp>
        <p:nvSpPr>
          <p:cNvPr id="6" name="Rectangle 5">
            <a:extLst>
              <a:ext uri="{FF2B5EF4-FFF2-40B4-BE49-F238E27FC236}">
                <a16:creationId xmlns:a16="http://schemas.microsoft.com/office/drawing/2014/main" id="{F7EAF355-3B09-684B-9307-DDC25D3B3F80}"/>
              </a:ext>
            </a:extLst>
          </p:cNvPr>
          <p:cNvSpPr/>
          <p:nvPr userDrawn="1"/>
        </p:nvSpPr>
        <p:spPr>
          <a:xfrm>
            <a:off x="3787514" y="4665144"/>
            <a:ext cx="1376597" cy="4714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124D0A4-D82D-E449-911B-FD58DB5590D4}"/>
              </a:ext>
            </a:extLst>
          </p:cNvPr>
          <p:cNvSpPr/>
          <p:nvPr userDrawn="1"/>
        </p:nvSpPr>
        <p:spPr>
          <a:xfrm>
            <a:off x="0" y="2688324"/>
            <a:ext cx="9144000" cy="1276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9091;p38">
            <a:extLst>
              <a:ext uri="{FF2B5EF4-FFF2-40B4-BE49-F238E27FC236}">
                <a16:creationId xmlns:a16="http://schemas.microsoft.com/office/drawing/2014/main" id="{8F8B0297-D1EA-F746-825E-D9AD46DAF011}"/>
              </a:ext>
            </a:extLst>
          </p:cNvPr>
          <p:cNvSpPr/>
          <p:nvPr userDrawn="1"/>
        </p:nvSpPr>
        <p:spPr>
          <a:xfrm rot="5400000">
            <a:off x="418286" y="3410261"/>
            <a:ext cx="272700" cy="1109272"/>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 name="Straight Arrow Connector 20">
            <a:extLst>
              <a:ext uri="{FF2B5EF4-FFF2-40B4-BE49-F238E27FC236}">
                <a16:creationId xmlns:a16="http://schemas.microsoft.com/office/drawing/2014/main" id="{03DF71DD-A96E-2544-AC9B-9341B82BB8AE}"/>
              </a:ext>
            </a:extLst>
          </p:cNvPr>
          <p:cNvCxnSpPr/>
          <p:nvPr userDrawn="1"/>
        </p:nvCxnSpPr>
        <p:spPr>
          <a:xfrm>
            <a:off x="1174385" y="1207683"/>
            <a:ext cx="829621" cy="0"/>
          </a:xfrm>
          <a:prstGeom prst="straightConnector1">
            <a:avLst/>
          </a:prstGeom>
          <a:ln w="3175">
            <a:solidFill>
              <a:schemeClr val="tx2"/>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6F1BCA4-80EA-564A-A691-9A51E15FF174}"/>
              </a:ext>
            </a:extLst>
          </p:cNvPr>
          <p:cNvCxnSpPr>
            <a:cxnSpLocks/>
          </p:cNvCxnSpPr>
          <p:nvPr userDrawn="1"/>
        </p:nvCxnSpPr>
        <p:spPr>
          <a:xfrm>
            <a:off x="1174385" y="1207683"/>
            <a:ext cx="0" cy="1370624"/>
          </a:xfrm>
          <a:prstGeom prst="straightConnector1">
            <a:avLst/>
          </a:prstGeom>
          <a:ln w="3175">
            <a:solidFill>
              <a:schemeClr val="tx2"/>
            </a:solidFill>
            <a:headEnd w="sm" len="sm"/>
            <a:tailEnd type="triangle" w="sm" len="sm"/>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4009B61E-A989-874E-BCFB-AA03587AF287}"/>
              </a:ext>
            </a:extLst>
          </p:cNvPr>
          <p:cNvPicPr>
            <a:picLocks noChangeAspect="1"/>
          </p:cNvPicPr>
          <p:nvPr userDrawn="1"/>
        </p:nvPicPr>
        <p:blipFill>
          <a:blip r:embed="rId2"/>
          <a:stretch>
            <a:fillRect/>
          </a:stretch>
        </p:blipFill>
        <p:spPr>
          <a:xfrm>
            <a:off x="2098507" y="893147"/>
            <a:ext cx="1710809" cy="629072"/>
          </a:xfrm>
          <a:prstGeom prst="rect">
            <a:avLst/>
          </a:prstGeom>
        </p:spPr>
      </p:pic>
      <p:sp>
        <p:nvSpPr>
          <p:cNvPr id="10" name="Slide Number Placeholder 5">
            <a:extLst>
              <a:ext uri="{FF2B5EF4-FFF2-40B4-BE49-F238E27FC236}">
                <a16:creationId xmlns:a16="http://schemas.microsoft.com/office/drawing/2014/main" id="{3BDCEFFD-81BA-F048-9544-73D6A2CB36ED}"/>
              </a:ext>
            </a:extLst>
          </p:cNvPr>
          <p:cNvSpPr>
            <a:spLocks noGrp="1"/>
          </p:cNvSpPr>
          <p:nvPr>
            <p:ph type="sldNum" sz="quarter" idx="4"/>
          </p:nvPr>
        </p:nvSpPr>
        <p:spPr>
          <a:xfrm>
            <a:off x="3543300"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dirty="0"/>
          </a:p>
        </p:txBody>
      </p:sp>
      <p:pic>
        <p:nvPicPr>
          <p:cNvPr id="5" name="Picture 4">
            <a:extLst>
              <a:ext uri="{FF2B5EF4-FFF2-40B4-BE49-F238E27FC236}">
                <a16:creationId xmlns:a16="http://schemas.microsoft.com/office/drawing/2014/main" id="{7E97A15A-1F6F-F14F-A80C-2915BD833EF9}"/>
              </a:ext>
            </a:extLst>
          </p:cNvPr>
          <p:cNvPicPr>
            <a:picLocks noChangeAspect="1"/>
          </p:cNvPicPr>
          <p:nvPr userDrawn="1"/>
        </p:nvPicPr>
        <p:blipFill>
          <a:blip r:embed="rId3"/>
          <a:srcRect/>
          <a:stretch/>
        </p:blipFill>
        <p:spPr>
          <a:xfrm>
            <a:off x="25146" y="3059148"/>
            <a:ext cx="9093708" cy="534924"/>
          </a:xfrm>
          <a:prstGeom prst="rect">
            <a:avLst/>
          </a:prstGeom>
        </p:spPr>
      </p:pic>
    </p:spTree>
    <p:extLst>
      <p:ext uri="{BB962C8B-B14F-4D97-AF65-F5344CB8AC3E}">
        <p14:creationId xmlns:p14="http://schemas.microsoft.com/office/powerpoint/2010/main" val="3826144848"/>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ICC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9143997" cy="5143499"/>
          </a:xfrm>
          <a:prstGeom prst="rect">
            <a:avLst/>
          </a:prstGeom>
        </p:spPr>
      </p:pic>
    </p:spTree>
    <p:extLst>
      <p:ext uri="{BB962C8B-B14F-4D97-AF65-F5344CB8AC3E}">
        <p14:creationId xmlns:p14="http://schemas.microsoft.com/office/powerpoint/2010/main" val="19981749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ICC P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5143499"/>
          </a:xfrm>
          <a:prstGeom prst="rect">
            <a:avLst/>
          </a:prstGeom>
        </p:spPr>
      </p:pic>
      <p:sp>
        <p:nvSpPr>
          <p:cNvPr id="9" name="Date Placeholder 8"/>
          <p:cNvSpPr>
            <a:spLocks noGrp="1"/>
          </p:cNvSpPr>
          <p:nvPr>
            <p:ph type="dt" sz="half" idx="10"/>
          </p:nvPr>
        </p:nvSpPr>
        <p:spPr>
          <a:xfrm>
            <a:off x="228600" y="4812513"/>
            <a:ext cx="2133600" cy="273842"/>
          </a:xfrm>
          <a:prstGeom prst="rect">
            <a:avLst/>
          </a:prstGeom>
        </p:spPr>
        <p:txBody>
          <a:bodyPr/>
          <a:lstStyle>
            <a:lvl1pPr marL="0" marR="0" indent="0" algn="l" defTabSz="685716" rtl="0" eaLnBrk="1" fontAlgn="auto" latinLnBrk="0" hangingPunct="1">
              <a:lnSpc>
                <a:spcPct val="100000"/>
              </a:lnSpc>
              <a:spcBef>
                <a:spcPts val="0"/>
              </a:spcBef>
              <a:spcAft>
                <a:spcPts val="0"/>
              </a:spcAft>
              <a:buClrTx/>
              <a:buSzTx/>
              <a:buFontTx/>
              <a:buNone/>
              <a:tabLst/>
              <a:defRPr/>
            </a:lvl1pPr>
          </a:lstStyle>
          <a:p>
            <a:fld id="{732F5B23-13D1-410C-8C76-E2E01FFB0905}" type="slidenum">
              <a:rPr lang="en-US" sz="1275" smtClean="0">
                <a:solidFill>
                  <a:prstClr val="black"/>
                </a:solidFill>
              </a:rPr>
              <a:pPr/>
              <a:t>‹#›</a:t>
            </a:fld>
            <a:endParaRPr lang="en-US" sz="1275" dirty="0">
              <a:solidFill>
                <a:prstClr val="black"/>
              </a:solidFill>
            </a:endParaRPr>
          </a:p>
        </p:txBody>
      </p:sp>
      <p:sp>
        <p:nvSpPr>
          <p:cNvPr id="10" name="Footer Placeholder 9"/>
          <p:cNvSpPr>
            <a:spLocks noGrp="1"/>
          </p:cNvSpPr>
          <p:nvPr>
            <p:ph type="ftr" sz="quarter" idx="11"/>
          </p:nvPr>
        </p:nvSpPr>
        <p:spPr>
          <a:xfrm>
            <a:off x="5791200" y="4812513"/>
            <a:ext cx="2895600" cy="273842"/>
          </a:xfrm>
        </p:spPr>
        <p:txBody>
          <a:bodyPr/>
          <a:lstStyle>
            <a:lvl1pPr algn="r">
              <a:defRPr/>
            </a:lvl1pPr>
          </a:lstStyle>
          <a:p>
            <a:endParaRPr lang="en-US" dirty="0">
              <a:solidFill>
                <a:prstClr val="black">
                  <a:tint val="75000"/>
                </a:prstClr>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44371" y="228600"/>
            <a:ext cx="844781" cy="832450"/>
          </a:xfrm>
          <a:prstGeom prst="rect">
            <a:avLst/>
          </a:prstGeom>
        </p:spPr>
      </p:pic>
    </p:spTree>
    <p:extLst>
      <p:ext uri="{BB962C8B-B14F-4D97-AF65-F5344CB8AC3E}">
        <p14:creationId xmlns:p14="http://schemas.microsoft.com/office/powerpoint/2010/main" val="8963032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ICC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3" y="1285949"/>
            <a:ext cx="8458201" cy="29942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5143499"/>
          </a:xfrm>
          <a:prstGeom prst="rect">
            <a:avLst/>
          </a:prstGeom>
        </p:spPr>
      </p:pic>
      <p:sp>
        <p:nvSpPr>
          <p:cNvPr id="9" name="Date Placeholder 8"/>
          <p:cNvSpPr>
            <a:spLocks noGrp="1"/>
          </p:cNvSpPr>
          <p:nvPr>
            <p:ph type="dt" sz="half" idx="10"/>
          </p:nvPr>
        </p:nvSpPr>
        <p:spPr>
          <a:xfrm>
            <a:off x="228600" y="4812513"/>
            <a:ext cx="2133600" cy="273842"/>
          </a:xfrm>
          <a:prstGeom prst="rect">
            <a:avLst/>
          </a:prstGeom>
        </p:spPr>
        <p:txBody>
          <a:bodyPr/>
          <a:lstStyle>
            <a:lvl1pPr marL="0" marR="0" indent="0" algn="l" defTabSz="685716" rtl="0" eaLnBrk="1" fontAlgn="auto" latinLnBrk="0" hangingPunct="1">
              <a:lnSpc>
                <a:spcPct val="100000"/>
              </a:lnSpc>
              <a:spcBef>
                <a:spcPts val="0"/>
              </a:spcBef>
              <a:spcAft>
                <a:spcPts val="0"/>
              </a:spcAft>
              <a:buClrTx/>
              <a:buSzTx/>
              <a:buFontTx/>
              <a:buNone/>
              <a:tabLst/>
              <a:defRPr/>
            </a:lvl1pPr>
          </a:lstStyle>
          <a:p>
            <a:fld id="{732F5B23-13D1-410C-8C76-E2E01FFB0905}" type="slidenum">
              <a:rPr lang="en-US" sz="1275" smtClean="0">
                <a:solidFill>
                  <a:prstClr val="black"/>
                </a:solidFill>
              </a:rPr>
              <a:pPr/>
              <a:t>‹#›</a:t>
            </a:fld>
            <a:endParaRPr lang="en-US" sz="1275" dirty="0">
              <a:solidFill>
                <a:prstClr val="black"/>
              </a:solidFill>
            </a:endParaRPr>
          </a:p>
        </p:txBody>
      </p:sp>
      <p:sp>
        <p:nvSpPr>
          <p:cNvPr id="10" name="Footer Placeholder 9"/>
          <p:cNvSpPr>
            <a:spLocks noGrp="1"/>
          </p:cNvSpPr>
          <p:nvPr>
            <p:ph type="ftr" sz="quarter" idx="11"/>
          </p:nvPr>
        </p:nvSpPr>
        <p:spPr>
          <a:xfrm>
            <a:off x="5791200" y="4812513"/>
            <a:ext cx="2895600" cy="273842"/>
          </a:xfrm>
        </p:spPr>
        <p:txBody>
          <a:bodyPr/>
          <a:lstStyle>
            <a:lvl1pPr algn="r">
              <a:defRPr/>
            </a:lvl1pPr>
          </a:lstStyle>
          <a:p>
            <a:endParaRPr lang="en-US" dirty="0">
              <a:solidFill>
                <a:prstClr val="black">
                  <a:tint val="75000"/>
                </a:prstClr>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56322" y="228600"/>
            <a:ext cx="820876" cy="832450"/>
          </a:xfrm>
          <a:prstGeom prst="rect">
            <a:avLst/>
          </a:prstGeom>
        </p:spPr>
      </p:pic>
    </p:spTree>
    <p:extLst>
      <p:ext uri="{BB962C8B-B14F-4D97-AF65-F5344CB8AC3E}">
        <p14:creationId xmlns:p14="http://schemas.microsoft.com/office/powerpoint/2010/main" val="13389071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ICC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3" y="1285949"/>
            <a:ext cx="8458201" cy="29942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5143499"/>
          </a:xfrm>
          <a:prstGeom prst="rect">
            <a:avLst/>
          </a:prstGeom>
        </p:spPr>
      </p:pic>
      <p:sp>
        <p:nvSpPr>
          <p:cNvPr id="9" name="Date Placeholder 8"/>
          <p:cNvSpPr>
            <a:spLocks noGrp="1"/>
          </p:cNvSpPr>
          <p:nvPr>
            <p:ph type="dt" sz="half" idx="10"/>
          </p:nvPr>
        </p:nvSpPr>
        <p:spPr>
          <a:xfrm>
            <a:off x="228600" y="4812513"/>
            <a:ext cx="2133600" cy="273842"/>
          </a:xfrm>
          <a:prstGeom prst="rect">
            <a:avLst/>
          </a:prstGeom>
        </p:spPr>
        <p:txBody>
          <a:bodyPr/>
          <a:lstStyle>
            <a:lvl1pPr marL="0" marR="0" indent="0" algn="l" defTabSz="685716" rtl="0" eaLnBrk="1" fontAlgn="auto" latinLnBrk="0" hangingPunct="1">
              <a:lnSpc>
                <a:spcPct val="100000"/>
              </a:lnSpc>
              <a:spcBef>
                <a:spcPts val="0"/>
              </a:spcBef>
              <a:spcAft>
                <a:spcPts val="0"/>
              </a:spcAft>
              <a:buClrTx/>
              <a:buSzTx/>
              <a:buFontTx/>
              <a:buNone/>
              <a:tabLst/>
              <a:defRPr/>
            </a:lvl1pPr>
          </a:lstStyle>
          <a:p>
            <a:fld id="{732F5B23-13D1-410C-8C76-E2E01FFB0905}" type="slidenum">
              <a:rPr lang="en-US" sz="1275" smtClean="0">
                <a:solidFill>
                  <a:prstClr val="black"/>
                </a:solidFill>
              </a:rPr>
              <a:pPr/>
              <a:t>‹#›</a:t>
            </a:fld>
            <a:endParaRPr lang="en-US" sz="1275" dirty="0">
              <a:solidFill>
                <a:prstClr val="black"/>
              </a:solidFill>
            </a:endParaRPr>
          </a:p>
        </p:txBody>
      </p:sp>
      <p:sp>
        <p:nvSpPr>
          <p:cNvPr id="10" name="Footer Placeholder 9"/>
          <p:cNvSpPr>
            <a:spLocks noGrp="1"/>
          </p:cNvSpPr>
          <p:nvPr>
            <p:ph type="ftr" sz="quarter" idx="11"/>
          </p:nvPr>
        </p:nvSpPr>
        <p:spPr>
          <a:xfrm>
            <a:off x="5791200" y="4812513"/>
            <a:ext cx="2895600" cy="273842"/>
          </a:xfrm>
        </p:spPr>
        <p:txBody>
          <a:bodyPr/>
          <a:lstStyle>
            <a:lvl1pPr algn="r">
              <a:defRPr/>
            </a:lvl1pPr>
          </a:lstStyle>
          <a:p>
            <a:endParaRPr lang="en-US" dirty="0">
              <a:solidFill>
                <a:prstClr val="black">
                  <a:tint val="75000"/>
                </a:prstClr>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1841" y="228600"/>
            <a:ext cx="709836" cy="832450"/>
          </a:xfrm>
          <a:prstGeom prst="rect">
            <a:avLst/>
          </a:prstGeom>
        </p:spPr>
      </p:pic>
    </p:spTree>
    <p:extLst>
      <p:ext uri="{BB962C8B-B14F-4D97-AF65-F5344CB8AC3E}">
        <p14:creationId xmlns:p14="http://schemas.microsoft.com/office/powerpoint/2010/main" val="30596355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ICC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3" y="1285949"/>
            <a:ext cx="8458201" cy="29942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5143499"/>
          </a:xfrm>
          <a:prstGeom prst="rect">
            <a:avLst/>
          </a:prstGeom>
        </p:spPr>
      </p:pic>
      <p:sp>
        <p:nvSpPr>
          <p:cNvPr id="9" name="Date Placeholder 8"/>
          <p:cNvSpPr>
            <a:spLocks noGrp="1"/>
          </p:cNvSpPr>
          <p:nvPr>
            <p:ph type="dt" sz="half" idx="10"/>
          </p:nvPr>
        </p:nvSpPr>
        <p:spPr>
          <a:xfrm>
            <a:off x="228600" y="4812513"/>
            <a:ext cx="2133600" cy="273842"/>
          </a:xfrm>
          <a:prstGeom prst="rect">
            <a:avLst/>
          </a:prstGeom>
        </p:spPr>
        <p:txBody>
          <a:bodyPr/>
          <a:lstStyle>
            <a:lvl1pPr marL="0" marR="0" indent="0" algn="l" defTabSz="685716" rtl="0" eaLnBrk="1" fontAlgn="auto" latinLnBrk="0" hangingPunct="1">
              <a:lnSpc>
                <a:spcPct val="100000"/>
              </a:lnSpc>
              <a:spcBef>
                <a:spcPts val="0"/>
              </a:spcBef>
              <a:spcAft>
                <a:spcPts val="0"/>
              </a:spcAft>
              <a:buClrTx/>
              <a:buSzTx/>
              <a:buFontTx/>
              <a:buNone/>
              <a:tabLst/>
              <a:defRPr/>
            </a:lvl1pPr>
          </a:lstStyle>
          <a:p>
            <a:fld id="{732F5B23-13D1-410C-8C76-E2E01FFB0905}" type="slidenum">
              <a:rPr lang="en-US" sz="1275" smtClean="0">
                <a:solidFill>
                  <a:prstClr val="black"/>
                </a:solidFill>
              </a:rPr>
              <a:pPr/>
              <a:t>‹#›</a:t>
            </a:fld>
            <a:endParaRPr lang="en-US" sz="1275" dirty="0">
              <a:solidFill>
                <a:prstClr val="black"/>
              </a:solidFill>
            </a:endParaRPr>
          </a:p>
        </p:txBody>
      </p:sp>
      <p:sp>
        <p:nvSpPr>
          <p:cNvPr id="10" name="Footer Placeholder 9"/>
          <p:cNvSpPr>
            <a:spLocks noGrp="1"/>
          </p:cNvSpPr>
          <p:nvPr>
            <p:ph type="ftr" sz="quarter" idx="11"/>
          </p:nvPr>
        </p:nvSpPr>
        <p:spPr>
          <a:xfrm>
            <a:off x="5791200" y="4812513"/>
            <a:ext cx="2895600" cy="273842"/>
          </a:xfrm>
        </p:spPr>
        <p:txBody>
          <a:bodyPr/>
          <a:lstStyle>
            <a:lvl1pPr algn="r">
              <a:defRPr/>
            </a:lvl1pPr>
          </a:lstStyle>
          <a:p>
            <a:endParaRPr lang="en-US" dirty="0">
              <a:solidFill>
                <a:prstClr val="black">
                  <a:tint val="75000"/>
                </a:prstClr>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1318" y="294853"/>
            <a:ext cx="710885" cy="699941"/>
          </a:xfrm>
          <a:prstGeom prst="rect">
            <a:avLst/>
          </a:prstGeom>
        </p:spPr>
      </p:pic>
    </p:spTree>
    <p:extLst>
      <p:ext uri="{BB962C8B-B14F-4D97-AF65-F5344CB8AC3E}">
        <p14:creationId xmlns:p14="http://schemas.microsoft.com/office/powerpoint/2010/main" val="24380982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8_ICC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3" y="1285949"/>
            <a:ext cx="8458201" cy="29942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5143499"/>
          </a:xfrm>
          <a:prstGeom prst="rect">
            <a:avLst/>
          </a:prstGeom>
        </p:spPr>
      </p:pic>
      <p:sp>
        <p:nvSpPr>
          <p:cNvPr id="9" name="Date Placeholder 8"/>
          <p:cNvSpPr>
            <a:spLocks noGrp="1"/>
          </p:cNvSpPr>
          <p:nvPr>
            <p:ph type="dt" sz="half" idx="10"/>
          </p:nvPr>
        </p:nvSpPr>
        <p:spPr>
          <a:xfrm>
            <a:off x="228600" y="4812513"/>
            <a:ext cx="2133600" cy="273842"/>
          </a:xfrm>
          <a:prstGeom prst="rect">
            <a:avLst/>
          </a:prstGeom>
        </p:spPr>
        <p:txBody>
          <a:bodyPr/>
          <a:lstStyle>
            <a:lvl1pPr marL="0" marR="0" indent="0" algn="l" defTabSz="685716" rtl="0" eaLnBrk="1" fontAlgn="auto" latinLnBrk="0" hangingPunct="1">
              <a:lnSpc>
                <a:spcPct val="100000"/>
              </a:lnSpc>
              <a:spcBef>
                <a:spcPts val="0"/>
              </a:spcBef>
              <a:spcAft>
                <a:spcPts val="0"/>
              </a:spcAft>
              <a:buClrTx/>
              <a:buSzTx/>
              <a:buFontTx/>
              <a:buNone/>
              <a:tabLst/>
              <a:defRPr/>
            </a:lvl1pPr>
          </a:lstStyle>
          <a:p>
            <a:fld id="{732F5B23-13D1-410C-8C76-E2E01FFB0905}" type="slidenum">
              <a:rPr lang="en-US" sz="1275" smtClean="0">
                <a:solidFill>
                  <a:prstClr val="black"/>
                </a:solidFill>
              </a:rPr>
              <a:pPr/>
              <a:t>‹#›</a:t>
            </a:fld>
            <a:endParaRPr lang="en-US" sz="1275" dirty="0">
              <a:solidFill>
                <a:prstClr val="black"/>
              </a:solidFill>
            </a:endParaRPr>
          </a:p>
        </p:txBody>
      </p:sp>
      <p:sp>
        <p:nvSpPr>
          <p:cNvPr id="10" name="Footer Placeholder 9"/>
          <p:cNvSpPr>
            <a:spLocks noGrp="1"/>
          </p:cNvSpPr>
          <p:nvPr>
            <p:ph type="ftr" sz="quarter" idx="11"/>
          </p:nvPr>
        </p:nvSpPr>
        <p:spPr>
          <a:xfrm>
            <a:off x="5791200" y="4812513"/>
            <a:ext cx="2895600" cy="273842"/>
          </a:xfrm>
        </p:spPr>
        <p:txBody>
          <a:bodyPr/>
          <a:lstStyle>
            <a:lvl1pPr algn="r">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23958362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ICC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3" y="1285949"/>
            <a:ext cx="8458201" cy="29942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5143499"/>
          </a:xfrm>
          <a:prstGeom prst="rect">
            <a:avLst/>
          </a:prstGeom>
        </p:spPr>
      </p:pic>
      <p:sp>
        <p:nvSpPr>
          <p:cNvPr id="9" name="Date Placeholder 8"/>
          <p:cNvSpPr>
            <a:spLocks noGrp="1"/>
          </p:cNvSpPr>
          <p:nvPr>
            <p:ph type="dt" sz="half" idx="10"/>
          </p:nvPr>
        </p:nvSpPr>
        <p:spPr>
          <a:xfrm>
            <a:off x="228600" y="4812513"/>
            <a:ext cx="2133600" cy="273842"/>
          </a:xfrm>
          <a:prstGeom prst="rect">
            <a:avLst/>
          </a:prstGeom>
        </p:spPr>
        <p:txBody>
          <a:bodyPr/>
          <a:lstStyle>
            <a:lvl1pPr marL="0" marR="0" indent="0" algn="l" defTabSz="685716" rtl="0" eaLnBrk="1" fontAlgn="auto" latinLnBrk="0" hangingPunct="1">
              <a:lnSpc>
                <a:spcPct val="100000"/>
              </a:lnSpc>
              <a:spcBef>
                <a:spcPts val="0"/>
              </a:spcBef>
              <a:spcAft>
                <a:spcPts val="0"/>
              </a:spcAft>
              <a:buClrTx/>
              <a:buSzTx/>
              <a:buFontTx/>
              <a:buNone/>
              <a:tabLst/>
              <a:defRPr/>
            </a:lvl1pPr>
          </a:lstStyle>
          <a:p>
            <a:fld id="{732F5B23-13D1-410C-8C76-E2E01FFB0905}" type="slidenum">
              <a:rPr lang="en-US" sz="1275" smtClean="0">
                <a:solidFill>
                  <a:prstClr val="black"/>
                </a:solidFill>
              </a:rPr>
              <a:pPr/>
              <a:t>‹#›</a:t>
            </a:fld>
            <a:endParaRPr lang="en-US" sz="1275" dirty="0">
              <a:solidFill>
                <a:prstClr val="black"/>
              </a:solidFill>
            </a:endParaRPr>
          </a:p>
        </p:txBody>
      </p:sp>
      <p:sp>
        <p:nvSpPr>
          <p:cNvPr id="10" name="Footer Placeholder 9"/>
          <p:cNvSpPr>
            <a:spLocks noGrp="1"/>
          </p:cNvSpPr>
          <p:nvPr>
            <p:ph type="ftr" sz="quarter" idx="11"/>
          </p:nvPr>
        </p:nvSpPr>
        <p:spPr>
          <a:xfrm>
            <a:off x="5791200" y="4812513"/>
            <a:ext cx="2895600" cy="273842"/>
          </a:xfrm>
        </p:spPr>
        <p:txBody>
          <a:bodyPr/>
          <a:lstStyle>
            <a:lvl1pPr algn="r">
              <a:defRPr/>
            </a:lvl1pPr>
          </a:lstStyle>
          <a:p>
            <a:endParaRPr lang="en-US" dirty="0">
              <a:solidFill>
                <a:prstClr val="black">
                  <a:tint val="75000"/>
                </a:prstClr>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0000" y="531688"/>
            <a:ext cx="1378497" cy="254285"/>
          </a:xfrm>
          <a:prstGeom prst="rect">
            <a:avLst/>
          </a:prstGeom>
        </p:spPr>
      </p:pic>
    </p:spTree>
    <p:extLst>
      <p:ext uri="{BB962C8B-B14F-4D97-AF65-F5344CB8AC3E}">
        <p14:creationId xmlns:p14="http://schemas.microsoft.com/office/powerpoint/2010/main" val="42935468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7_ICC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3" y="1285949"/>
            <a:ext cx="8458201" cy="29942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5143499"/>
          </a:xfrm>
          <a:prstGeom prst="rect">
            <a:avLst/>
          </a:prstGeom>
        </p:spPr>
      </p:pic>
      <p:sp>
        <p:nvSpPr>
          <p:cNvPr id="9" name="Date Placeholder 8"/>
          <p:cNvSpPr>
            <a:spLocks noGrp="1"/>
          </p:cNvSpPr>
          <p:nvPr>
            <p:ph type="dt" sz="half" idx="10"/>
          </p:nvPr>
        </p:nvSpPr>
        <p:spPr>
          <a:xfrm>
            <a:off x="228600" y="4812513"/>
            <a:ext cx="2133600" cy="273842"/>
          </a:xfrm>
          <a:prstGeom prst="rect">
            <a:avLst/>
          </a:prstGeom>
        </p:spPr>
        <p:txBody>
          <a:bodyPr/>
          <a:lstStyle>
            <a:lvl1pPr marL="0" marR="0" indent="0" algn="l" defTabSz="685716" rtl="0" eaLnBrk="1" fontAlgn="auto" latinLnBrk="0" hangingPunct="1">
              <a:lnSpc>
                <a:spcPct val="100000"/>
              </a:lnSpc>
              <a:spcBef>
                <a:spcPts val="0"/>
              </a:spcBef>
              <a:spcAft>
                <a:spcPts val="0"/>
              </a:spcAft>
              <a:buClrTx/>
              <a:buSzTx/>
              <a:buFontTx/>
              <a:buNone/>
              <a:tabLst/>
              <a:defRPr/>
            </a:lvl1pPr>
          </a:lstStyle>
          <a:p>
            <a:fld id="{732F5B23-13D1-410C-8C76-E2E01FFB0905}" type="slidenum">
              <a:rPr lang="en-US" sz="1275" smtClean="0">
                <a:solidFill>
                  <a:prstClr val="black"/>
                </a:solidFill>
              </a:rPr>
              <a:pPr/>
              <a:t>‹#›</a:t>
            </a:fld>
            <a:endParaRPr lang="en-US" sz="1275" dirty="0">
              <a:solidFill>
                <a:prstClr val="black"/>
              </a:solidFill>
            </a:endParaRPr>
          </a:p>
        </p:txBody>
      </p:sp>
      <p:sp>
        <p:nvSpPr>
          <p:cNvPr id="10" name="Footer Placeholder 9"/>
          <p:cNvSpPr>
            <a:spLocks noGrp="1"/>
          </p:cNvSpPr>
          <p:nvPr>
            <p:ph type="ftr" sz="quarter" idx="11"/>
          </p:nvPr>
        </p:nvSpPr>
        <p:spPr>
          <a:xfrm>
            <a:off x="5791200" y="4812513"/>
            <a:ext cx="2895600" cy="273842"/>
          </a:xfrm>
        </p:spPr>
        <p:txBody>
          <a:bodyPr/>
          <a:lstStyle>
            <a:lvl1pPr algn="r">
              <a:defRPr/>
            </a:lvl1pPr>
          </a:lstStyle>
          <a:p>
            <a:endParaRPr lang="en-US" dirty="0">
              <a:solidFill>
                <a:prstClr val="black">
                  <a:tint val="75000"/>
                </a:prstClr>
              </a:solidFill>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35454" y="382647"/>
            <a:ext cx="1125727" cy="403326"/>
          </a:xfrm>
          <a:prstGeom prst="rect">
            <a:avLst/>
          </a:prstGeom>
        </p:spPr>
      </p:pic>
    </p:spTree>
    <p:extLst>
      <p:ext uri="{BB962C8B-B14F-4D97-AF65-F5344CB8AC3E}">
        <p14:creationId xmlns:p14="http://schemas.microsoft.com/office/powerpoint/2010/main" val="634307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TA Title Slide">
    <p:bg>
      <p:bgRef idx="1001">
        <a:schemeClr val="bg2"/>
      </p:bgRef>
    </p:bg>
    <p:spTree>
      <p:nvGrpSpPr>
        <p:cNvPr id="1" name=""/>
        <p:cNvGrpSpPr/>
        <p:nvPr/>
      </p:nvGrpSpPr>
      <p:grpSpPr>
        <a:xfrm>
          <a:off x="0" y="0"/>
          <a:ext cx="0" cy="0"/>
          <a:chOff x="0" y="0"/>
          <a:chExt cx="0" cy="0"/>
        </a:xfrm>
      </p:grpSpPr>
      <p:sp>
        <p:nvSpPr>
          <p:cNvPr id="7" name="Google Shape;9009;p30">
            <a:extLst>
              <a:ext uri="{FF2B5EF4-FFF2-40B4-BE49-F238E27FC236}">
                <a16:creationId xmlns:a16="http://schemas.microsoft.com/office/drawing/2014/main" id="{4417EAB3-774E-3C4B-8381-104500A047A2}"/>
              </a:ext>
            </a:extLst>
          </p:cNvPr>
          <p:cNvSpPr/>
          <p:nvPr userDrawn="1"/>
        </p:nvSpPr>
        <p:spPr>
          <a:xfrm>
            <a:off x="7433100" y="224"/>
            <a:ext cx="1710900" cy="5143276"/>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11">
            <a:extLst>
              <a:ext uri="{FF2B5EF4-FFF2-40B4-BE49-F238E27FC236}">
                <a16:creationId xmlns:a16="http://schemas.microsoft.com/office/drawing/2014/main" id="{B16CC568-6D05-E743-8F96-57D58A7EDD55}"/>
              </a:ext>
            </a:extLst>
          </p:cNvPr>
          <p:cNvPicPr>
            <a:picLocks noChangeAspect="1"/>
          </p:cNvPicPr>
          <p:nvPr userDrawn="1"/>
        </p:nvPicPr>
        <p:blipFill>
          <a:blip r:embed="rId2"/>
          <a:srcRect/>
          <a:stretch/>
        </p:blipFill>
        <p:spPr>
          <a:xfrm>
            <a:off x="1207008" y="1772673"/>
            <a:ext cx="1234534" cy="796791"/>
          </a:xfrm>
          <a:prstGeom prst="rect">
            <a:avLst/>
          </a:prstGeom>
        </p:spPr>
      </p:pic>
      <p:sp>
        <p:nvSpPr>
          <p:cNvPr id="14" name="Text Placeholder 13">
            <a:extLst>
              <a:ext uri="{FF2B5EF4-FFF2-40B4-BE49-F238E27FC236}">
                <a16:creationId xmlns:a16="http://schemas.microsoft.com/office/drawing/2014/main" id="{2DF5967F-F276-D040-9B98-D9E6373AF7A8}"/>
              </a:ext>
            </a:extLst>
          </p:cNvPr>
          <p:cNvSpPr>
            <a:spLocks noGrp="1"/>
          </p:cNvSpPr>
          <p:nvPr>
            <p:ph type="body" sz="quarter" idx="10" hasCustomPrompt="1"/>
          </p:nvPr>
        </p:nvSpPr>
        <p:spPr>
          <a:xfrm>
            <a:off x="1108360" y="2669485"/>
            <a:ext cx="4616450" cy="673322"/>
          </a:xfrm>
        </p:spPr>
        <p:txBody>
          <a:bodyPr/>
          <a:lstStyle>
            <a:lvl1pPr>
              <a:buNone/>
              <a:defRPr sz="24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Title</a:t>
            </a:r>
          </a:p>
        </p:txBody>
      </p:sp>
      <p:sp>
        <p:nvSpPr>
          <p:cNvPr id="15" name="Text Placeholder 13">
            <a:extLst>
              <a:ext uri="{FF2B5EF4-FFF2-40B4-BE49-F238E27FC236}">
                <a16:creationId xmlns:a16="http://schemas.microsoft.com/office/drawing/2014/main" id="{278C26FC-C8A2-7941-8669-5AB65ECEC791}"/>
              </a:ext>
            </a:extLst>
          </p:cNvPr>
          <p:cNvSpPr>
            <a:spLocks noGrp="1"/>
          </p:cNvSpPr>
          <p:nvPr>
            <p:ph type="body" sz="quarter" idx="11" hasCustomPrompt="1"/>
          </p:nvPr>
        </p:nvSpPr>
        <p:spPr>
          <a:xfrm>
            <a:off x="1108360" y="3043621"/>
            <a:ext cx="4616450" cy="1289050"/>
          </a:xfrm>
        </p:spPr>
        <p:txBody>
          <a:bodyPr/>
          <a:lstStyle>
            <a:lvl1pPr>
              <a:buNone/>
              <a:defRPr sz="18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Subtitle</a:t>
            </a:r>
          </a:p>
        </p:txBody>
      </p:sp>
      <p:sp>
        <p:nvSpPr>
          <p:cNvPr id="9" name="Google Shape;9010;p30">
            <a:extLst>
              <a:ext uri="{FF2B5EF4-FFF2-40B4-BE49-F238E27FC236}">
                <a16:creationId xmlns:a16="http://schemas.microsoft.com/office/drawing/2014/main" id="{8BA1FEC8-8CA9-984F-98D6-2036F3A4A0F1}"/>
              </a:ext>
            </a:extLst>
          </p:cNvPr>
          <p:cNvSpPr/>
          <p:nvPr userDrawn="1"/>
        </p:nvSpPr>
        <p:spPr>
          <a:xfrm>
            <a:off x="7265550" y="2878500"/>
            <a:ext cx="335100" cy="226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002000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DS Title Slide">
    <p:bg>
      <p:bgRef idx="1001">
        <a:schemeClr val="bg2"/>
      </p:bgRef>
    </p:bg>
    <p:spTree>
      <p:nvGrpSpPr>
        <p:cNvPr id="1" name=""/>
        <p:cNvGrpSpPr/>
        <p:nvPr/>
      </p:nvGrpSpPr>
      <p:grpSpPr>
        <a:xfrm>
          <a:off x="0" y="0"/>
          <a:ext cx="0" cy="0"/>
          <a:chOff x="0" y="0"/>
          <a:chExt cx="0" cy="0"/>
        </a:xfrm>
      </p:grpSpPr>
      <p:sp>
        <p:nvSpPr>
          <p:cNvPr id="7" name="Google Shape;9009;p30">
            <a:extLst>
              <a:ext uri="{FF2B5EF4-FFF2-40B4-BE49-F238E27FC236}">
                <a16:creationId xmlns:a16="http://schemas.microsoft.com/office/drawing/2014/main" id="{4417EAB3-774E-3C4B-8381-104500A047A2}"/>
              </a:ext>
            </a:extLst>
          </p:cNvPr>
          <p:cNvSpPr/>
          <p:nvPr userDrawn="1"/>
        </p:nvSpPr>
        <p:spPr>
          <a:xfrm>
            <a:off x="7433100" y="224"/>
            <a:ext cx="1710900" cy="5143276"/>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11">
            <a:extLst>
              <a:ext uri="{FF2B5EF4-FFF2-40B4-BE49-F238E27FC236}">
                <a16:creationId xmlns:a16="http://schemas.microsoft.com/office/drawing/2014/main" id="{B16CC568-6D05-E743-8F96-57D58A7EDD55}"/>
              </a:ext>
            </a:extLst>
          </p:cNvPr>
          <p:cNvPicPr>
            <a:picLocks noChangeAspect="1"/>
          </p:cNvPicPr>
          <p:nvPr userDrawn="1"/>
        </p:nvPicPr>
        <p:blipFill>
          <a:blip r:embed="rId2"/>
          <a:srcRect/>
          <a:stretch/>
        </p:blipFill>
        <p:spPr>
          <a:xfrm>
            <a:off x="1207008" y="1777803"/>
            <a:ext cx="2101800" cy="792783"/>
          </a:xfrm>
          <a:prstGeom prst="rect">
            <a:avLst/>
          </a:prstGeom>
        </p:spPr>
      </p:pic>
      <p:sp>
        <p:nvSpPr>
          <p:cNvPr id="14" name="Text Placeholder 13">
            <a:extLst>
              <a:ext uri="{FF2B5EF4-FFF2-40B4-BE49-F238E27FC236}">
                <a16:creationId xmlns:a16="http://schemas.microsoft.com/office/drawing/2014/main" id="{2DF5967F-F276-D040-9B98-D9E6373AF7A8}"/>
              </a:ext>
            </a:extLst>
          </p:cNvPr>
          <p:cNvSpPr>
            <a:spLocks noGrp="1"/>
          </p:cNvSpPr>
          <p:nvPr>
            <p:ph type="body" sz="quarter" idx="10" hasCustomPrompt="1"/>
          </p:nvPr>
        </p:nvSpPr>
        <p:spPr>
          <a:xfrm>
            <a:off x="1108360" y="2669485"/>
            <a:ext cx="4616450" cy="673322"/>
          </a:xfrm>
        </p:spPr>
        <p:txBody>
          <a:bodyPr/>
          <a:lstStyle>
            <a:lvl1pPr>
              <a:buNone/>
              <a:defRPr sz="24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Title</a:t>
            </a:r>
          </a:p>
        </p:txBody>
      </p:sp>
      <p:sp>
        <p:nvSpPr>
          <p:cNvPr id="15" name="Text Placeholder 13">
            <a:extLst>
              <a:ext uri="{FF2B5EF4-FFF2-40B4-BE49-F238E27FC236}">
                <a16:creationId xmlns:a16="http://schemas.microsoft.com/office/drawing/2014/main" id="{278C26FC-C8A2-7941-8669-5AB65ECEC791}"/>
              </a:ext>
            </a:extLst>
          </p:cNvPr>
          <p:cNvSpPr>
            <a:spLocks noGrp="1"/>
          </p:cNvSpPr>
          <p:nvPr>
            <p:ph type="body" sz="quarter" idx="11" hasCustomPrompt="1"/>
          </p:nvPr>
        </p:nvSpPr>
        <p:spPr>
          <a:xfrm>
            <a:off x="1108360" y="3043621"/>
            <a:ext cx="4616450" cy="1289050"/>
          </a:xfrm>
        </p:spPr>
        <p:txBody>
          <a:bodyPr/>
          <a:lstStyle>
            <a:lvl1pPr>
              <a:buNone/>
              <a:defRPr sz="18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Subtitle</a:t>
            </a:r>
          </a:p>
        </p:txBody>
      </p:sp>
      <p:sp>
        <p:nvSpPr>
          <p:cNvPr id="9" name="Google Shape;9010;p30">
            <a:extLst>
              <a:ext uri="{FF2B5EF4-FFF2-40B4-BE49-F238E27FC236}">
                <a16:creationId xmlns:a16="http://schemas.microsoft.com/office/drawing/2014/main" id="{154D8C84-CEB6-F744-9564-0204BD6A7076}"/>
              </a:ext>
            </a:extLst>
          </p:cNvPr>
          <p:cNvSpPr/>
          <p:nvPr userDrawn="1"/>
        </p:nvSpPr>
        <p:spPr>
          <a:xfrm>
            <a:off x="7265550" y="2878500"/>
            <a:ext cx="335100" cy="226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743129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NCR Title Slide">
    <p:bg>
      <p:bgRef idx="1001">
        <a:schemeClr val="bg2"/>
      </p:bgRef>
    </p:bg>
    <p:spTree>
      <p:nvGrpSpPr>
        <p:cNvPr id="1" name=""/>
        <p:cNvGrpSpPr/>
        <p:nvPr/>
      </p:nvGrpSpPr>
      <p:grpSpPr>
        <a:xfrm>
          <a:off x="0" y="0"/>
          <a:ext cx="0" cy="0"/>
          <a:chOff x="0" y="0"/>
          <a:chExt cx="0" cy="0"/>
        </a:xfrm>
      </p:grpSpPr>
      <p:sp>
        <p:nvSpPr>
          <p:cNvPr id="7" name="Google Shape;9009;p30">
            <a:extLst>
              <a:ext uri="{FF2B5EF4-FFF2-40B4-BE49-F238E27FC236}">
                <a16:creationId xmlns:a16="http://schemas.microsoft.com/office/drawing/2014/main" id="{4417EAB3-774E-3C4B-8381-104500A047A2}"/>
              </a:ext>
            </a:extLst>
          </p:cNvPr>
          <p:cNvSpPr/>
          <p:nvPr userDrawn="1"/>
        </p:nvSpPr>
        <p:spPr>
          <a:xfrm>
            <a:off x="7433100" y="224"/>
            <a:ext cx="1710900" cy="5143276"/>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11">
            <a:extLst>
              <a:ext uri="{FF2B5EF4-FFF2-40B4-BE49-F238E27FC236}">
                <a16:creationId xmlns:a16="http://schemas.microsoft.com/office/drawing/2014/main" id="{B16CC568-6D05-E743-8F96-57D58A7EDD55}"/>
              </a:ext>
            </a:extLst>
          </p:cNvPr>
          <p:cNvPicPr>
            <a:picLocks noChangeAspect="1"/>
          </p:cNvPicPr>
          <p:nvPr userDrawn="1"/>
        </p:nvPicPr>
        <p:blipFill>
          <a:blip r:embed="rId2"/>
          <a:srcRect/>
          <a:stretch/>
        </p:blipFill>
        <p:spPr>
          <a:xfrm>
            <a:off x="1207007" y="1998482"/>
            <a:ext cx="3117631" cy="573156"/>
          </a:xfrm>
          <a:prstGeom prst="rect">
            <a:avLst/>
          </a:prstGeom>
        </p:spPr>
      </p:pic>
      <p:sp>
        <p:nvSpPr>
          <p:cNvPr id="14" name="Text Placeholder 13">
            <a:extLst>
              <a:ext uri="{FF2B5EF4-FFF2-40B4-BE49-F238E27FC236}">
                <a16:creationId xmlns:a16="http://schemas.microsoft.com/office/drawing/2014/main" id="{2DF5967F-F276-D040-9B98-D9E6373AF7A8}"/>
              </a:ext>
            </a:extLst>
          </p:cNvPr>
          <p:cNvSpPr>
            <a:spLocks noGrp="1"/>
          </p:cNvSpPr>
          <p:nvPr>
            <p:ph type="body" sz="quarter" idx="10" hasCustomPrompt="1"/>
          </p:nvPr>
        </p:nvSpPr>
        <p:spPr>
          <a:xfrm>
            <a:off x="1108360" y="2669485"/>
            <a:ext cx="4616450" cy="673322"/>
          </a:xfrm>
        </p:spPr>
        <p:txBody>
          <a:bodyPr/>
          <a:lstStyle>
            <a:lvl1pPr>
              <a:buNone/>
              <a:defRPr sz="24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Title</a:t>
            </a:r>
          </a:p>
        </p:txBody>
      </p:sp>
      <p:sp>
        <p:nvSpPr>
          <p:cNvPr id="15" name="Text Placeholder 13">
            <a:extLst>
              <a:ext uri="{FF2B5EF4-FFF2-40B4-BE49-F238E27FC236}">
                <a16:creationId xmlns:a16="http://schemas.microsoft.com/office/drawing/2014/main" id="{278C26FC-C8A2-7941-8669-5AB65ECEC791}"/>
              </a:ext>
            </a:extLst>
          </p:cNvPr>
          <p:cNvSpPr>
            <a:spLocks noGrp="1"/>
          </p:cNvSpPr>
          <p:nvPr>
            <p:ph type="body" sz="quarter" idx="11" hasCustomPrompt="1"/>
          </p:nvPr>
        </p:nvSpPr>
        <p:spPr>
          <a:xfrm>
            <a:off x="1108360" y="3043621"/>
            <a:ext cx="4616450" cy="1289050"/>
          </a:xfrm>
        </p:spPr>
        <p:txBody>
          <a:bodyPr/>
          <a:lstStyle>
            <a:lvl1pPr>
              <a:buNone/>
              <a:defRPr sz="1800" b="0" i="0">
                <a:solidFill>
                  <a:schemeClr val="tx2"/>
                </a:solidFill>
                <a:latin typeface="+mj-lt"/>
                <a:cs typeface="Calibri Light" panose="020F0302020204030204" pitchFamily="34" charset="0"/>
              </a:defRPr>
            </a:lvl1pPr>
            <a:lvl2pPr>
              <a:buNone/>
              <a:defRPr/>
            </a:lvl2pPr>
            <a:lvl3pPr>
              <a:buNone/>
              <a:defRPr/>
            </a:lvl3pPr>
            <a:lvl4pPr>
              <a:buNone/>
              <a:defRPr/>
            </a:lvl4pPr>
            <a:lvl5pPr>
              <a:buNone/>
              <a:defRPr/>
            </a:lvl5pPr>
          </a:lstStyle>
          <a:p>
            <a:pPr lvl="0"/>
            <a:r>
              <a:rPr lang="en-US" dirty="0"/>
              <a:t>Subtitle</a:t>
            </a:r>
          </a:p>
        </p:txBody>
      </p:sp>
      <p:sp>
        <p:nvSpPr>
          <p:cNvPr id="9" name="Google Shape;9010;p30">
            <a:extLst>
              <a:ext uri="{FF2B5EF4-FFF2-40B4-BE49-F238E27FC236}">
                <a16:creationId xmlns:a16="http://schemas.microsoft.com/office/drawing/2014/main" id="{954664FF-CAD5-FF4B-BCD6-1FFBA3ABEBA4}"/>
              </a:ext>
            </a:extLst>
          </p:cNvPr>
          <p:cNvSpPr/>
          <p:nvPr userDrawn="1"/>
        </p:nvSpPr>
        <p:spPr>
          <a:xfrm>
            <a:off x="7265550" y="2878500"/>
            <a:ext cx="335100" cy="226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418659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Opt 1">
    <p:bg>
      <p:bgRef idx="1001">
        <a:schemeClr val="bg2"/>
      </p:bgRef>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FD487CA-B76C-7048-B316-2AC7CAC0E36E}"/>
              </a:ext>
            </a:extLst>
          </p:cNvPr>
          <p:cNvSpPr>
            <a:spLocks noGrp="1"/>
          </p:cNvSpPr>
          <p:nvPr>
            <p:ph type="title" hasCustomPrompt="1"/>
          </p:nvPr>
        </p:nvSpPr>
        <p:spPr>
          <a:xfrm>
            <a:off x="926475" y="1079943"/>
            <a:ext cx="5819098" cy="564282"/>
          </a:xfrm>
        </p:spPr>
        <p:txBody>
          <a:bodyPr/>
          <a:lstStyle>
            <a:lvl1pPr>
              <a:defRPr sz="2200">
                <a:solidFill>
                  <a:schemeClr val="tx2"/>
                </a:solidFill>
              </a:defRPr>
            </a:lvl1pPr>
          </a:lstStyle>
          <a:p>
            <a:r>
              <a:rPr lang="en-US" dirty="0"/>
              <a:t>Click to add Title</a:t>
            </a:r>
          </a:p>
        </p:txBody>
      </p:sp>
      <p:sp>
        <p:nvSpPr>
          <p:cNvPr id="7" name="Google Shape;9018;p31">
            <a:extLst>
              <a:ext uri="{FF2B5EF4-FFF2-40B4-BE49-F238E27FC236}">
                <a16:creationId xmlns:a16="http://schemas.microsoft.com/office/drawing/2014/main" id="{C1A190D2-182B-E547-8E9A-7A3512EE337A}"/>
              </a:ext>
            </a:extLst>
          </p:cNvPr>
          <p:cNvSpPr/>
          <p:nvPr userDrawn="1"/>
        </p:nvSpPr>
        <p:spPr>
          <a:xfrm>
            <a:off x="7433100" y="0"/>
            <a:ext cx="1710900" cy="5151626"/>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019;p31">
            <a:extLst>
              <a:ext uri="{FF2B5EF4-FFF2-40B4-BE49-F238E27FC236}">
                <a16:creationId xmlns:a16="http://schemas.microsoft.com/office/drawing/2014/main" id="{B983D2DE-7063-5F47-AE6D-6B5CAB21672A}"/>
              </a:ext>
            </a:extLst>
          </p:cNvPr>
          <p:cNvSpPr/>
          <p:nvPr userDrawn="1"/>
        </p:nvSpPr>
        <p:spPr>
          <a:xfrm>
            <a:off x="7265549" y="1439250"/>
            <a:ext cx="335100" cy="226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ext Placeholder 14">
            <a:extLst>
              <a:ext uri="{FF2B5EF4-FFF2-40B4-BE49-F238E27FC236}">
                <a16:creationId xmlns:a16="http://schemas.microsoft.com/office/drawing/2014/main" id="{B0E9CFB4-1EA8-C540-ABE7-0AF0F5F4A534}"/>
              </a:ext>
            </a:extLst>
          </p:cNvPr>
          <p:cNvSpPr>
            <a:spLocks noGrp="1"/>
          </p:cNvSpPr>
          <p:nvPr>
            <p:ph type="body" sz="quarter" idx="10"/>
          </p:nvPr>
        </p:nvSpPr>
        <p:spPr>
          <a:xfrm>
            <a:off x="926475" y="1644225"/>
            <a:ext cx="5819099" cy="2265000"/>
          </a:xfrm>
        </p:spPr>
        <p:txBody>
          <a:bodyPr/>
          <a:lstStyle>
            <a:lvl1pPr>
              <a:lnSpc>
                <a:spcPct val="150000"/>
              </a:lnSpc>
              <a:spcBef>
                <a:spcPts val="0"/>
              </a:spcBef>
              <a:defRPr sz="1600" b="0" i="0">
                <a:solidFill>
                  <a:schemeClr val="tx2"/>
                </a:solidFill>
                <a:latin typeface="Calibri Light" panose="020F0302020204030204" pitchFamily="34" charset="0"/>
                <a:cs typeface="Calibri Light" panose="020F0302020204030204" pitchFamily="34" charset="0"/>
              </a:defRPr>
            </a:lvl1pPr>
            <a:lvl2pPr marL="347472" indent="-173736">
              <a:lnSpc>
                <a:spcPct val="150000"/>
              </a:lnSpc>
              <a:spcBef>
                <a:spcPts val="0"/>
              </a:spcBef>
              <a:buFont typeface="System Font Regular"/>
              <a:buChar char="–"/>
              <a:defRPr sz="1400" b="0" i="0">
                <a:solidFill>
                  <a:schemeClr val="tx2"/>
                </a:solidFill>
                <a:latin typeface="Calibri Light" panose="020F0302020204030204" pitchFamily="34" charset="0"/>
                <a:cs typeface="Calibri Light" panose="020F0302020204030204" pitchFamily="34" charset="0"/>
              </a:defRPr>
            </a:lvl2pPr>
          </a:lstStyle>
          <a:p>
            <a:pPr lvl="0"/>
            <a:r>
              <a:rPr lang="en-US" dirty="0"/>
              <a:t>Click to edit Master text styles</a:t>
            </a:r>
          </a:p>
          <a:p>
            <a:pPr lvl="1"/>
            <a:r>
              <a:rPr lang="en-US" dirty="0"/>
              <a:t>Second level</a:t>
            </a:r>
          </a:p>
        </p:txBody>
      </p:sp>
      <p:pic>
        <p:nvPicPr>
          <p:cNvPr id="6" name="Picture 5">
            <a:extLst>
              <a:ext uri="{FF2B5EF4-FFF2-40B4-BE49-F238E27FC236}">
                <a16:creationId xmlns:a16="http://schemas.microsoft.com/office/drawing/2014/main" id="{F8D07F0B-8AD4-8541-9AE6-5C08C00C307F}"/>
              </a:ext>
            </a:extLst>
          </p:cNvPr>
          <p:cNvPicPr>
            <a:picLocks noChangeAspect="1"/>
          </p:cNvPicPr>
          <p:nvPr userDrawn="1"/>
        </p:nvPicPr>
        <p:blipFill>
          <a:blip r:embed="rId2"/>
          <a:stretch>
            <a:fillRect/>
          </a:stretch>
        </p:blipFill>
        <p:spPr>
          <a:xfrm>
            <a:off x="7834513" y="246888"/>
            <a:ext cx="908074" cy="332222"/>
          </a:xfrm>
          <a:prstGeom prst="rect">
            <a:avLst/>
          </a:prstGeom>
        </p:spPr>
      </p:pic>
    </p:spTree>
    <p:extLst>
      <p:ext uri="{BB962C8B-B14F-4D97-AF65-F5344CB8AC3E}">
        <p14:creationId xmlns:p14="http://schemas.microsoft.com/office/powerpoint/2010/main" val="101258642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B14BCAE-B7A9-1B45-A3FE-460E6B62D202}" type="datetimeFigureOut">
              <a:rPr lang="en-US" smtClean="0"/>
              <a:t>3/7/2022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371F868-C29A-DB44-9E83-8ECE8C5D78DD}" type="slidenum">
              <a:rPr lang="en-US" smtClean="0"/>
              <a:t>‹#›</a:t>
            </a:fld>
            <a:endParaRPr lang="en-US"/>
          </a:p>
        </p:txBody>
      </p:sp>
    </p:spTree>
    <p:extLst>
      <p:ext uri="{BB962C8B-B14F-4D97-AF65-F5344CB8AC3E}">
        <p14:creationId xmlns:p14="http://schemas.microsoft.com/office/powerpoint/2010/main" val="2471340778"/>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81" r:id="rId3"/>
    <p:sldLayoutId id="2147483682" r:id="rId4"/>
    <p:sldLayoutId id="2147483683" r:id="rId5"/>
    <p:sldLayoutId id="2147483684" r:id="rId6"/>
    <p:sldLayoutId id="2147483685" r:id="rId7"/>
    <p:sldLayoutId id="2147483686" r:id="rId8"/>
    <p:sldLayoutId id="2147483662" r:id="rId9"/>
    <p:sldLayoutId id="2147483663" r:id="rId10"/>
    <p:sldLayoutId id="2147483676" r:id="rId11"/>
    <p:sldLayoutId id="2147483664" r:id="rId12"/>
    <p:sldLayoutId id="2147483687" r:id="rId13"/>
    <p:sldLayoutId id="2147483667" r:id="rId14"/>
    <p:sldLayoutId id="2147483668" r:id="rId15"/>
    <p:sldLayoutId id="2147483669" r:id="rId16"/>
    <p:sldLayoutId id="2147483670" r:id="rId17"/>
    <p:sldLayoutId id="2147483671" r:id="rId18"/>
    <p:sldLayoutId id="2147483672" r:id="rId19"/>
    <p:sldLayoutId id="2147483673" r:id="rId20"/>
    <p:sldLayoutId id="2147483675" r:id="rId21"/>
    <p:sldLayoutId id="2147483674" r:id="rId22"/>
    <p:sldLayoutId id="2147483678" r:id="rId23"/>
    <p:sldLayoutId id="2147483690" r:id="rId24"/>
    <p:sldLayoutId id="2147483691" r:id="rId2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543300" y="4767263"/>
            <a:ext cx="2057400" cy="273844"/>
          </a:xfrm>
          <a:prstGeom prst="rect">
            <a:avLst/>
          </a:prstGeom>
        </p:spPr>
        <p:txBody>
          <a:bodyPr vert="horz" lIns="91440" tIns="45720" rIns="91440" bIns="45720" rtlCol="0" anchor="ctr"/>
          <a:lstStyle>
            <a:lvl1pPr algn="r">
              <a:defRPr sz="900">
                <a:solidFill>
                  <a:schemeClr val="accent5"/>
                </a:solidFill>
              </a:defRPr>
            </a:lvl1pPr>
          </a:lstStyle>
          <a:p>
            <a:pPr algn="ctr"/>
            <a:fld id="{0371F868-C29A-DB44-9E83-8ECE8C5D78DD}" type="slidenum">
              <a:rPr lang="en-US" smtClean="0"/>
              <a:pPr algn="ctr"/>
              <a:t>‹#›</a:t>
            </a:fld>
            <a:endParaRPr lang="en-US" dirty="0"/>
          </a:p>
        </p:txBody>
      </p:sp>
    </p:spTree>
    <p:extLst>
      <p:ext uri="{BB962C8B-B14F-4D97-AF65-F5344CB8AC3E}">
        <p14:creationId xmlns:p14="http://schemas.microsoft.com/office/powerpoint/2010/main" val="55967465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6"/>
            <a:ext cx="8229600" cy="857250"/>
          </a:xfrm>
          <a:prstGeom prst="rect">
            <a:avLst/>
          </a:prstGeom>
        </p:spPr>
        <p:txBody>
          <a:bodyPr vert="horz" lIns="91428" tIns="45713" rIns="91428" bIns="45713"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474"/>
          </a:xfrm>
          <a:prstGeom prst="rect">
            <a:avLst/>
          </a:prstGeom>
        </p:spPr>
        <p:txBody>
          <a:bodyPr vert="horz" lIns="91428" tIns="45713" rIns="91428" bIns="4571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4" y="4812513"/>
            <a:ext cx="2895600" cy="273842"/>
          </a:xfrm>
          <a:prstGeom prst="rect">
            <a:avLst/>
          </a:prstGeom>
        </p:spPr>
        <p:txBody>
          <a:bodyPr vert="horz" lIns="91428" tIns="45713" rIns="91428" bIns="45713"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pPr defTabSz="685716"/>
            <a:endParaRPr lang="en-US" dirty="0">
              <a:solidFill>
                <a:prstClr val="black">
                  <a:tint val="75000"/>
                </a:prstClr>
              </a:solidFill>
            </a:endParaRPr>
          </a:p>
        </p:txBody>
      </p:sp>
    </p:spTree>
    <p:extLst>
      <p:ext uri="{BB962C8B-B14F-4D97-AF65-F5344CB8AC3E}">
        <p14:creationId xmlns:p14="http://schemas.microsoft.com/office/powerpoint/2010/main" val="15343519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Lst>
  <p:txStyles>
    <p:titleStyle>
      <a:lvl1pPr algn="ctr" defTabSz="685716" rtl="0" eaLnBrk="1" latinLnBrk="0" hangingPunct="1">
        <a:spcBef>
          <a:spcPct val="0"/>
        </a:spcBef>
        <a:buNone/>
        <a:defRPr sz="3225" kern="1200">
          <a:solidFill>
            <a:schemeClr val="tx1"/>
          </a:solidFill>
          <a:latin typeface="Arial" panose="020B0604020202020204" pitchFamily="34" charset="0"/>
          <a:ea typeface="+mj-ea"/>
          <a:cs typeface="Arial" panose="020B0604020202020204" pitchFamily="34" charset="0"/>
        </a:defRPr>
      </a:lvl1pPr>
    </p:titleStyle>
    <p:bodyStyle>
      <a:lvl1pPr marL="257143" indent="-257143" algn="l" defTabSz="685716" rtl="0" eaLnBrk="1" latinLnBrk="0" hangingPunct="1">
        <a:spcBef>
          <a:spcPct val="20000"/>
        </a:spcBef>
        <a:buFont typeface="Arial" panose="020B0604020202020204" pitchFamily="34" charset="0"/>
        <a:buChar char="•"/>
        <a:defRPr sz="2325" kern="1200">
          <a:solidFill>
            <a:schemeClr val="tx1"/>
          </a:solidFill>
          <a:latin typeface="Arial" panose="020B0604020202020204" pitchFamily="34" charset="0"/>
          <a:ea typeface="+mn-ea"/>
          <a:cs typeface="Arial" panose="020B0604020202020204" pitchFamily="34" charset="0"/>
        </a:defRPr>
      </a:lvl1pPr>
      <a:lvl2pPr marL="557144" indent="-214286" algn="l" defTabSz="685716"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144" indent="-171428" algn="l" defTabSz="685716"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002" indent="-171428" algn="l" defTabSz="685716" rtl="0" eaLnBrk="1" latinLnBrk="0" hangingPunct="1">
        <a:spcBef>
          <a:spcPct val="20000"/>
        </a:spcBef>
        <a:buFont typeface="Arial" panose="020B0604020202020204" pitchFamily="34" charset="0"/>
        <a:buChar char="–"/>
        <a:defRPr sz="1575" kern="1200">
          <a:solidFill>
            <a:schemeClr val="tx1"/>
          </a:solidFill>
          <a:latin typeface="Arial" panose="020B0604020202020204" pitchFamily="34" charset="0"/>
          <a:ea typeface="+mn-ea"/>
          <a:cs typeface="Arial" panose="020B0604020202020204" pitchFamily="34" charset="0"/>
        </a:defRPr>
      </a:lvl4pPr>
      <a:lvl5pPr marL="1542860" indent="-171428" algn="l" defTabSz="685716" rtl="0" eaLnBrk="1" latinLnBrk="0" hangingPunct="1">
        <a:spcBef>
          <a:spcPct val="20000"/>
        </a:spcBef>
        <a:buFont typeface="Arial" panose="020B0604020202020204" pitchFamily="34" charset="0"/>
        <a:buChar char="»"/>
        <a:defRPr sz="1575" kern="1200">
          <a:solidFill>
            <a:schemeClr val="tx1"/>
          </a:solidFill>
          <a:latin typeface="Arial" panose="020B0604020202020204" pitchFamily="34" charset="0"/>
          <a:ea typeface="+mn-ea"/>
          <a:cs typeface="Arial" panose="020B0604020202020204" pitchFamily="34" charset="0"/>
        </a:defRPr>
      </a:lvl5pPr>
      <a:lvl6pPr marL="1885717" indent="-171428" algn="l" defTabSz="685716"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6pPr>
      <a:lvl7pPr marL="2228576" indent="-171428" algn="l" defTabSz="685716"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7pPr>
      <a:lvl8pPr marL="2571433" indent="-171428" algn="l" defTabSz="685716"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8pPr>
      <a:lvl9pPr marL="2914292" indent="-171428" algn="l" defTabSz="685716"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9pPr>
    </p:bodyStyle>
    <p:otherStyle>
      <a:defPPr>
        <a:defRPr lang="en-US"/>
      </a:defPPr>
      <a:lvl1pPr marL="0" algn="l" defTabSz="685716" rtl="0" eaLnBrk="1" latinLnBrk="0" hangingPunct="1">
        <a:defRPr sz="1275" kern="1200">
          <a:solidFill>
            <a:schemeClr val="tx1"/>
          </a:solidFill>
          <a:latin typeface="+mn-lt"/>
          <a:ea typeface="+mn-ea"/>
          <a:cs typeface="+mn-cs"/>
        </a:defRPr>
      </a:lvl1pPr>
      <a:lvl2pPr marL="342857" algn="l" defTabSz="685716" rtl="0" eaLnBrk="1" latinLnBrk="0" hangingPunct="1">
        <a:defRPr sz="1275" kern="1200">
          <a:solidFill>
            <a:schemeClr val="tx1"/>
          </a:solidFill>
          <a:latin typeface="+mn-lt"/>
          <a:ea typeface="+mn-ea"/>
          <a:cs typeface="+mn-cs"/>
        </a:defRPr>
      </a:lvl2pPr>
      <a:lvl3pPr marL="685716" algn="l" defTabSz="685716" rtl="0" eaLnBrk="1" latinLnBrk="0" hangingPunct="1">
        <a:defRPr sz="1275" kern="1200">
          <a:solidFill>
            <a:schemeClr val="tx1"/>
          </a:solidFill>
          <a:latin typeface="+mn-lt"/>
          <a:ea typeface="+mn-ea"/>
          <a:cs typeface="+mn-cs"/>
        </a:defRPr>
      </a:lvl3pPr>
      <a:lvl4pPr marL="1028573" algn="l" defTabSz="685716" rtl="0" eaLnBrk="1" latinLnBrk="0" hangingPunct="1">
        <a:defRPr sz="1275" kern="1200">
          <a:solidFill>
            <a:schemeClr val="tx1"/>
          </a:solidFill>
          <a:latin typeface="+mn-lt"/>
          <a:ea typeface="+mn-ea"/>
          <a:cs typeface="+mn-cs"/>
        </a:defRPr>
      </a:lvl4pPr>
      <a:lvl5pPr marL="1371431" algn="l" defTabSz="685716" rtl="0" eaLnBrk="1" latinLnBrk="0" hangingPunct="1">
        <a:defRPr sz="1275" kern="1200">
          <a:solidFill>
            <a:schemeClr val="tx1"/>
          </a:solidFill>
          <a:latin typeface="+mn-lt"/>
          <a:ea typeface="+mn-ea"/>
          <a:cs typeface="+mn-cs"/>
        </a:defRPr>
      </a:lvl5pPr>
      <a:lvl6pPr marL="1714289" algn="l" defTabSz="685716" rtl="0" eaLnBrk="1" latinLnBrk="0" hangingPunct="1">
        <a:defRPr sz="1275" kern="1200">
          <a:solidFill>
            <a:schemeClr val="tx1"/>
          </a:solidFill>
          <a:latin typeface="+mn-lt"/>
          <a:ea typeface="+mn-ea"/>
          <a:cs typeface="+mn-cs"/>
        </a:defRPr>
      </a:lvl6pPr>
      <a:lvl7pPr marL="2057146" algn="l" defTabSz="685716" rtl="0" eaLnBrk="1" latinLnBrk="0" hangingPunct="1">
        <a:defRPr sz="1275" kern="1200">
          <a:solidFill>
            <a:schemeClr val="tx1"/>
          </a:solidFill>
          <a:latin typeface="+mn-lt"/>
          <a:ea typeface="+mn-ea"/>
          <a:cs typeface="+mn-cs"/>
        </a:defRPr>
      </a:lvl7pPr>
      <a:lvl8pPr marL="2400005" algn="l" defTabSz="685716" rtl="0" eaLnBrk="1" latinLnBrk="0" hangingPunct="1">
        <a:defRPr sz="1275" kern="1200">
          <a:solidFill>
            <a:schemeClr val="tx1"/>
          </a:solidFill>
          <a:latin typeface="+mn-lt"/>
          <a:ea typeface="+mn-ea"/>
          <a:cs typeface="+mn-cs"/>
        </a:defRPr>
      </a:lvl8pPr>
      <a:lvl9pPr marL="2742861" algn="l" defTabSz="685716" rtl="0" eaLnBrk="1" latinLnBrk="0" hangingPunct="1">
        <a:defRPr sz="12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52.xml"/><Relationship Id="rId4" Type="http://schemas.openxmlformats.org/officeDocument/2006/relationships/image" Target="../media/image28.jpg"/></Relationships>
</file>

<file path=ppt/slides/_rels/slide11.xml.rels><?xml version="1.0" encoding="UTF-8" standalone="yes"?>
<Relationships xmlns="http://schemas.openxmlformats.org/package/2006/relationships"><Relationship Id="rId8" Type="http://schemas.openxmlformats.org/officeDocument/2006/relationships/hyperlink" Target="https://www.dca.ga.gov/node/6162" TargetMode="External"/><Relationship Id="rId13" Type="http://schemas.openxmlformats.org/officeDocument/2006/relationships/hyperlink" Target="https://www.dca.ga.gov/sites/default/files/ipmc_2021_amendments_0.pdf" TargetMode="External"/><Relationship Id="rId3" Type="http://schemas.openxmlformats.org/officeDocument/2006/relationships/hyperlink" Target="https://www.dca.ga.gov/node/6166" TargetMode="External"/><Relationship Id="rId7" Type="http://schemas.openxmlformats.org/officeDocument/2006/relationships/hyperlink" Target="https://www.dca.ga.gov/node/7594" TargetMode="External"/><Relationship Id="rId12" Type="http://schemas.openxmlformats.org/officeDocument/2006/relationships/hyperlink" Target="https://www.dca.ga.gov/sites/default/files/2013_drbc_irc_appendixr.pdf" TargetMode="External"/><Relationship Id="rId17" Type="http://schemas.openxmlformats.org/officeDocument/2006/relationships/image" Target="../media/image30.jpeg"/><Relationship Id="rId2" Type="http://schemas.openxmlformats.org/officeDocument/2006/relationships/hyperlink" Target="https://www.dca.ga.gov/node/6161" TargetMode="External"/><Relationship Id="rId16" Type="http://schemas.openxmlformats.org/officeDocument/2006/relationships/image" Target="../media/image29.png"/><Relationship Id="rId1" Type="http://schemas.openxmlformats.org/officeDocument/2006/relationships/slideLayout" Target="../slideLayouts/slideLayout15.xml"/><Relationship Id="rId6" Type="http://schemas.openxmlformats.org/officeDocument/2006/relationships/hyperlink" Target="https://www.dca.ga.gov/node/6163" TargetMode="External"/><Relationship Id="rId11" Type="http://schemas.openxmlformats.org/officeDocument/2006/relationships/hyperlink" Target="https://www.dca.ga.gov/sites/default/files/2013_drbc_ibc_appendixn.pdf" TargetMode="External"/><Relationship Id="rId5" Type="http://schemas.openxmlformats.org/officeDocument/2006/relationships/hyperlink" Target="https://www.dca.ga.gov/node/6164" TargetMode="External"/><Relationship Id="rId15" Type="http://schemas.openxmlformats.org/officeDocument/2006/relationships/hyperlink" Target="https://www.dca.ga.gov/sites/default/files/2011_ngbsamendments.pdf" TargetMode="External"/><Relationship Id="rId10" Type="http://schemas.openxmlformats.org/officeDocument/2006/relationships/hyperlink" Target="https://www.oci.ga.gov/FireMarshal/Home.aspx" TargetMode="External"/><Relationship Id="rId4" Type="http://schemas.openxmlformats.org/officeDocument/2006/relationships/hyperlink" Target="https://www.dca.ga.gov/node/6165" TargetMode="External"/><Relationship Id="rId9" Type="http://schemas.openxmlformats.org/officeDocument/2006/relationships/hyperlink" Target="https://www.dca.ga.gov/node/6167" TargetMode="External"/><Relationship Id="rId14" Type="http://schemas.openxmlformats.org/officeDocument/2006/relationships/hyperlink" Target="https://www.dca.ga.gov/sites/default/files/iebc_2021_amendments_0.pdf"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iccsafe.org/" TargetMode="External"/><Relationship Id="rId1" Type="http://schemas.openxmlformats.org/officeDocument/2006/relationships/slideLayout" Target="../slideLayouts/slideLayout25.xml"/><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52.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74400-D5DE-CB49-B992-0E02E3968C08}"/>
              </a:ext>
            </a:extLst>
          </p:cNvPr>
          <p:cNvSpPr>
            <a:spLocks noGrp="1"/>
          </p:cNvSpPr>
          <p:nvPr>
            <p:ph type="body" sz="quarter" idx="10"/>
          </p:nvPr>
        </p:nvSpPr>
        <p:spPr>
          <a:xfrm>
            <a:off x="1108359" y="2669485"/>
            <a:ext cx="5530333" cy="673322"/>
          </a:xfrm>
        </p:spPr>
        <p:txBody>
          <a:bodyPr>
            <a:noAutofit/>
          </a:bodyPr>
          <a:lstStyle/>
          <a:p>
            <a:r>
              <a:rPr lang="en-US" sz="3200" b="1" dirty="0">
                <a:latin typeface="+mn-lt"/>
              </a:rPr>
              <a:t>ICC Code Development Process</a:t>
            </a:r>
          </a:p>
        </p:txBody>
      </p:sp>
      <p:sp>
        <p:nvSpPr>
          <p:cNvPr id="5" name="Text Placeholder 4">
            <a:extLst>
              <a:ext uri="{FF2B5EF4-FFF2-40B4-BE49-F238E27FC236}">
                <a16:creationId xmlns:a16="http://schemas.microsoft.com/office/drawing/2014/main" id="{66B5D934-7327-8B4E-A1DC-117689AB6378}"/>
              </a:ext>
            </a:extLst>
          </p:cNvPr>
          <p:cNvSpPr>
            <a:spLocks noGrp="1"/>
          </p:cNvSpPr>
          <p:nvPr>
            <p:ph type="body" sz="quarter" idx="11"/>
          </p:nvPr>
        </p:nvSpPr>
        <p:spPr/>
        <p:txBody>
          <a:bodyPr/>
          <a:lstStyle/>
          <a:p>
            <a:pPr>
              <a:lnSpc>
                <a:spcPct val="100000"/>
              </a:lnSpc>
              <a:spcBef>
                <a:spcPts val="0"/>
              </a:spcBef>
            </a:pPr>
            <a:r>
              <a:rPr lang="en-US" sz="2400" dirty="0"/>
              <a:t>March 2022</a:t>
            </a:r>
          </a:p>
          <a:p>
            <a:pPr>
              <a:lnSpc>
                <a:spcPct val="100000"/>
              </a:lnSpc>
              <a:spcBef>
                <a:spcPts val="0"/>
              </a:spcBef>
            </a:pPr>
            <a:r>
              <a:rPr lang="en-US" sz="2400" dirty="0"/>
              <a:t>2021/2024 Cycle</a:t>
            </a:r>
          </a:p>
        </p:txBody>
      </p:sp>
    </p:spTree>
    <p:extLst>
      <p:ext uri="{BB962C8B-B14F-4D97-AF65-F5344CB8AC3E}">
        <p14:creationId xmlns:p14="http://schemas.microsoft.com/office/powerpoint/2010/main" val="2002597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1EA1051-C08A-4432-8A97-0EA978F17612}"/>
              </a:ext>
            </a:extLst>
          </p:cNvPr>
          <p:cNvSpPr txBox="1"/>
          <p:nvPr/>
        </p:nvSpPr>
        <p:spPr>
          <a:xfrm>
            <a:off x="1574713" y="1263841"/>
            <a:ext cx="3708575" cy="4339650"/>
          </a:xfrm>
          <a:prstGeom prst="rect">
            <a:avLst/>
          </a:prstGeom>
          <a:noFill/>
        </p:spPr>
        <p:txBody>
          <a:bodyPr wrap="square" rtlCol="0">
            <a:spAutoFit/>
          </a:bodyPr>
          <a:lstStyle/>
          <a:p>
            <a:pPr defTabSz="685800"/>
            <a:r>
              <a:rPr lang="en-US" sz="1725" b="1" dirty="0">
                <a:solidFill>
                  <a:prstClr val="black"/>
                </a:solidFill>
                <a:latin typeface="Calibri"/>
              </a:rPr>
              <a:t>The I-Codes </a:t>
            </a:r>
            <a:r>
              <a:rPr lang="en-US" sz="1725" dirty="0">
                <a:solidFill>
                  <a:prstClr val="black"/>
                </a:solidFill>
                <a:latin typeface="Calibri"/>
              </a:rPr>
              <a:t>are designated national voluntary consensus standards developed using a governmental consensus process that must comply with Federal principles outlined in United States Standards Strategy, Public Law 104-113 and Circular OMB A119. </a:t>
            </a:r>
          </a:p>
          <a:p>
            <a:pPr defTabSz="685800"/>
            <a:endParaRPr lang="en-US" sz="1725" dirty="0">
              <a:solidFill>
                <a:prstClr val="black"/>
              </a:solidFill>
              <a:latin typeface="Calibri"/>
            </a:endParaRPr>
          </a:p>
          <a:p>
            <a:pPr defTabSz="685800"/>
            <a:r>
              <a:rPr lang="en-US" sz="1725" b="1" dirty="0">
                <a:solidFill>
                  <a:prstClr val="black"/>
                </a:solidFill>
                <a:latin typeface="Calibri"/>
              </a:rPr>
              <a:t>Code Council Standards </a:t>
            </a:r>
            <a:r>
              <a:rPr lang="en-US" sz="1725" dirty="0">
                <a:solidFill>
                  <a:prstClr val="black"/>
                </a:solidFill>
                <a:latin typeface="Calibri"/>
              </a:rPr>
              <a:t>are developed using an ANSI Process developed for American National Standards known as ANSI Essential Requirements for due</a:t>
            </a:r>
            <a:br>
              <a:rPr lang="en-US" sz="1725" dirty="0">
                <a:solidFill>
                  <a:prstClr val="black"/>
                </a:solidFill>
                <a:latin typeface="Calibri"/>
              </a:rPr>
            </a:br>
            <a:r>
              <a:rPr lang="en-US" sz="1725" dirty="0">
                <a:solidFill>
                  <a:prstClr val="black"/>
                </a:solidFill>
                <a:latin typeface="Calibri"/>
              </a:rPr>
              <a:t>       process.</a:t>
            </a:r>
          </a:p>
          <a:p>
            <a:pPr defTabSz="685800"/>
            <a:endParaRPr lang="en-US" sz="1725" dirty="0">
              <a:solidFill>
                <a:prstClr val="black"/>
              </a:solidFill>
              <a:latin typeface="Calibri"/>
            </a:endParaRPr>
          </a:p>
          <a:p>
            <a:pPr defTabSz="685800"/>
            <a:endParaRPr lang="en-US" sz="1725" dirty="0">
              <a:solidFill>
                <a:prstClr val="black"/>
              </a:solidFill>
              <a:latin typeface="Calibri"/>
            </a:endParaRPr>
          </a:p>
        </p:txBody>
      </p:sp>
      <p:sp>
        <p:nvSpPr>
          <p:cNvPr id="6" name="Rectangle 5">
            <a:extLst>
              <a:ext uri="{FF2B5EF4-FFF2-40B4-BE49-F238E27FC236}">
                <a16:creationId xmlns:a16="http://schemas.microsoft.com/office/drawing/2014/main" id="{7695F89D-2421-EE44-9B3F-C3E196C74923}"/>
              </a:ext>
            </a:extLst>
          </p:cNvPr>
          <p:cNvSpPr/>
          <p:nvPr/>
        </p:nvSpPr>
        <p:spPr>
          <a:xfrm>
            <a:off x="1403604" y="228600"/>
            <a:ext cx="531495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2100" dirty="0">
                <a:solidFill>
                  <a:prstClr val="white"/>
                </a:solidFill>
                <a:latin typeface="Calibri"/>
              </a:rPr>
              <a:t>Making Sense Out of the Codes &amp; </a:t>
            </a:r>
          </a:p>
          <a:p>
            <a:pPr defTabSz="685800"/>
            <a:r>
              <a:rPr lang="en-US" sz="2100" dirty="0">
                <a:solidFill>
                  <a:prstClr val="white"/>
                </a:solidFill>
                <a:latin typeface="Calibri"/>
              </a:rPr>
              <a:t>Standards World of ICC</a:t>
            </a:r>
          </a:p>
        </p:txBody>
      </p:sp>
      <p:pic>
        <p:nvPicPr>
          <p:cNvPr id="7" name="Picture 6" descr="A close up of a sign&#10;&#10;Description automatically generated">
            <a:extLst>
              <a:ext uri="{FF2B5EF4-FFF2-40B4-BE49-F238E27FC236}">
                <a16:creationId xmlns:a16="http://schemas.microsoft.com/office/drawing/2014/main" id="{19CE2CAB-DE9D-BB4D-B241-460332BFEB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3288" y="1547479"/>
            <a:ext cx="1508078" cy="1950101"/>
          </a:xfrm>
          <a:prstGeom prst="rect">
            <a:avLst/>
          </a:prstGeom>
          <a:ln>
            <a:solidFill>
              <a:schemeClr val="accent1"/>
            </a:solidFill>
          </a:ln>
          <a:effectLst>
            <a:reflection blurRad="6350" stA="52000" endA="300" endPos="35000" dir="5400000" sy="-100000" algn="bl" rotWithShape="0"/>
          </a:effectLst>
        </p:spPr>
      </p:pic>
      <p:pic>
        <p:nvPicPr>
          <p:cNvPr id="8" name="Picture 7">
            <a:extLst>
              <a:ext uri="{FF2B5EF4-FFF2-40B4-BE49-F238E27FC236}">
                <a16:creationId xmlns:a16="http://schemas.microsoft.com/office/drawing/2014/main" id="{7B9A87DE-2689-404F-80FC-199363ECA02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264322" y="2354193"/>
            <a:ext cx="1508078" cy="1932057"/>
          </a:xfrm>
          <a:prstGeom prst="rect">
            <a:avLst/>
          </a:prstGeom>
          <a:ln>
            <a:noFill/>
          </a:ln>
          <a:effectLst>
            <a:reflection blurRad="6350" stA="52000" endA="300" endPos="35000" dir="5400000" sy="-100000" algn="bl" rotWithShape="0"/>
          </a:effectLst>
        </p:spPr>
      </p:pic>
    </p:spTree>
    <p:extLst>
      <p:ext uri="{BB962C8B-B14F-4D97-AF65-F5344CB8AC3E}">
        <p14:creationId xmlns:p14="http://schemas.microsoft.com/office/powerpoint/2010/main" val="214421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5194E-A12A-4F47-A7A6-BBAD92098B43}"/>
              </a:ext>
            </a:extLst>
          </p:cNvPr>
          <p:cNvSpPr>
            <a:spLocks noGrp="1"/>
          </p:cNvSpPr>
          <p:nvPr>
            <p:ph type="title"/>
          </p:nvPr>
        </p:nvSpPr>
        <p:spPr>
          <a:xfrm>
            <a:off x="2207482" y="548640"/>
            <a:ext cx="5140989" cy="505609"/>
          </a:xfrm>
        </p:spPr>
        <p:txBody>
          <a:bodyPr/>
          <a:lstStyle/>
          <a:p>
            <a:pPr algn="ctr"/>
            <a:r>
              <a:rPr lang="en-US" b="1" dirty="0">
                <a:solidFill>
                  <a:srgbClr val="0B5940"/>
                </a:solidFill>
              </a:rPr>
              <a:t>Currently Adopted Codes in Georgia</a:t>
            </a:r>
          </a:p>
        </p:txBody>
      </p:sp>
      <p:sp>
        <p:nvSpPr>
          <p:cNvPr id="3" name="Text Placeholder 2">
            <a:extLst>
              <a:ext uri="{FF2B5EF4-FFF2-40B4-BE49-F238E27FC236}">
                <a16:creationId xmlns:a16="http://schemas.microsoft.com/office/drawing/2014/main" id="{8861779C-3F00-41D5-9A81-EDABD2E8C0B4}"/>
              </a:ext>
            </a:extLst>
          </p:cNvPr>
          <p:cNvSpPr>
            <a:spLocks noGrp="1"/>
          </p:cNvSpPr>
          <p:nvPr>
            <p:ph type="body" sz="quarter" idx="10"/>
          </p:nvPr>
        </p:nvSpPr>
        <p:spPr>
          <a:xfrm>
            <a:off x="2122311" y="1076552"/>
            <a:ext cx="5226162" cy="3997252"/>
          </a:xfrm>
        </p:spPr>
        <p:txBody>
          <a:bodyPr>
            <a:normAutofit fontScale="47500" lnSpcReduction="20000"/>
          </a:bodyPr>
          <a:lstStyle/>
          <a:p>
            <a:pPr algn="l"/>
            <a:r>
              <a:rPr lang="en-US" sz="2000" b="1" i="0" dirty="0">
                <a:solidFill>
                  <a:srgbClr val="272727"/>
                </a:solidFill>
                <a:effectLst/>
                <a:latin typeface="Open Sans" panose="020B0606030504020204" pitchFamily="34" charset="0"/>
              </a:rPr>
              <a:t>Current Mandatory Codes as Adopted by DCA:</a:t>
            </a:r>
            <a:endParaRPr lang="en-US" sz="2000" b="0" i="0" dirty="0">
              <a:solidFill>
                <a:srgbClr val="272727"/>
              </a:solidFill>
              <a:effectLst/>
              <a:latin typeface="Open Sans" panose="020B0606030504020204" pitchFamily="34" charset="0"/>
            </a:endParaRPr>
          </a:p>
          <a:p>
            <a:pPr algn="l">
              <a:buFont typeface="Arial" panose="020B0604020202020204" pitchFamily="34" charset="0"/>
              <a:buChar char="•"/>
            </a:pPr>
            <a:r>
              <a:rPr lang="en-US" sz="2000" b="0" i="0" dirty="0">
                <a:solidFill>
                  <a:srgbClr val="272727"/>
                </a:solidFill>
                <a:effectLst/>
                <a:latin typeface="Open Sans" panose="020B0606030504020204" pitchFamily="34" charset="0"/>
              </a:rPr>
              <a:t>International Building Code, 2018 Edition, with Georgia Amendments (</a:t>
            </a:r>
            <a:r>
              <a:rPr lang="en-US" sz="2000" b="0" i="0" dirty="0">
                <a:solidFill>
                  <a:srgbClr val="006CB4"/>
                </a:solidFill>
                <a:effectLst/>
                <a:latin typeface="Open Sans" panose="020B0606030504020204" pitchFamily="34" charset="0"/>
                <a:hlinkClick r:id="rId2"/>
              </a:rPr>
              <a:t>2020</a:t>
            </a:r>
            <a:r>
              <a:rPr lang="en-US" sz="2000" b="0" i="0" dirty="0">
                <a:solidFill>
                  <a:srgbClr val="272727"/>
                </a:solidFill>
                <a:effectLst/>
                <a:latin typeface="Open Sans" panose="020B0606030504020204" pitchFamily="34" charset="0"/>
              </a:rPr>
              <a:t>), (</a:t>
            </a:r>
            <a:r>
              <a:rPr lang="en-US" sz="2000" b="0" i="0" dirty="0">
                <a:solidFill>
                  <a:srgbClr val="006CB4"/>
                </a:solidFill>
                <a:effectLst/>
                <a:latin typeface="Open Sans" panose="020B0606030504020204" pitchFamily="34" charset="0"/>
                <a:hlinkClick r:id="rId2"/>
              </a:rPr>
              <a:t>2022</a:t>
            </a:r>
            <a:r>
              <a:rPr lang="en-US" sz="2000" b="0" i="0" dirty="0">
                <a:solidFill>
                  <a:srgbClr val="272727"/>
                </a:solidFill>
                <a:effectLst/>
                <a:latin typeface="Open Sans" panose="020B0606030504020204" pitchFamily="34" charset="0"/>
              </a:rPr>
              <a:t>)</a:t>
            </a:r>
          </a:p>
          <a:p>
            <a:pPr algn="l">
              <a:buFont typeface="Arial" panose="020B0604020202020204" pitchFamily="34" charset="0"/>
              <a:buChar char="•"/>
            </a:pPr>
            <a:r>
              <a:rPr lang="en-US" sz="2000" b="0" i="0" dirty="0">
                <a:solidFill>
                  <a:srgbClr val="272727"/>
                </a:solidFill>
                <a:effectLst/>
                <a:latin typeface="Open Sans" panose="020B0606030504020204" pitchFamily="34" charset="0"/>
              </a:rPr>
              <a:t>International Residential Code, 2018 Edition, with Georgia Amendments (</a:t>
            </a:r>
            <a:r>
              <a:rPr lang="en-US" sz="2000" b="0" i="0" dirty="0">
                <a:solidFill>
                  <a:srgbClr val="006CB4"/>
                </a:solidFill>
                <a:effectLst/>
                <a:latin typeface="Open Sans" panose="020B0606030504020204" pitchFamily="34" charset="0"/>
                <a:hlinkClick r:id="rId3"/>
              </a:rPr>
              <a:t>2020</a:t>
            </a:r>
            <a:r>
              <a:rPr lang="en-US" sz="2000" b="0" i="0" dirty="0">
                <a:solidFill>
                  <a:srgbClr val="272727"/>
                </a:solidFill>
                <a:effectLst/>
                <a:latin typeface="Open Sans" panose="020B0606030504020204" pitchFamily="34" charset="0"/>
              </a:rPr>
              <a:t>) </a:t>
            </a:r>
          </a:p>
          <a:p>
            <a:pPr algn="l">
              <a:buFont typeface="Arial" panose="020B0604020202020204" pitchFamily="34" charset="0"/>
              <a:buChar char="•"/>
            </a:pPr>
            <a:r>
              <a:rPr lang="en-US" sz="2000" b="0" i="0" dirty="0">
                <a:solidFill>
                  <a:srgbClr val="272727"/>
                </a:solidFill>
                <a:effectLst/>
                <a:latin typeface="Open Sans" panose="020B0606030504020204" pitchFamily="34" charset="0"/>
              </a:rPr>
              <a:t>International Fire Code, 2018 Edition (Contact State Fire Marshal Below)</a:t>
            </a:r>
          </a:p>
          <a:p>
            <a:pPr algn="l">
              <a:buFont typeface="Arial" panose="020B0604020202020204" pitchFamily="34" charset="0"/>
              <a:buChar char="•"/>
            </a:pPr>
            <a:r>
              <a:rPr lang="en-US" sz="2000" b="0" i="0" dirty="0">
                <a:solidFill>
                  <a:srgbClr val="272727"/>
                </a:solidFill>
                <a:effectLst/>
                <a:latin typeface="Open Sans" panose="020B0606030504020204" pitchFamily="34" charset="0"/>
              </a:rPr>
              <a:t>International Plumbing Code, 2018 Edition, with Georgia Amendments (</a:t>
            </a:r>
            <a:r>
              <a:rPr lang="en-US" sz="2000" b="0" i="0" dirty="0">
                <a:solidFill>
                  <a:srgbClr val="006CB4"/>
                </a:solidFill>
                <a:effectLst/>
                <a:latin typeface="Open Sans" panose="020B0606030504020204" pitchFamily="34" charset="0"/>
                <a:hlinkClick r:id="rId4"/>
              </a:rPr>
              <a:t>2020</a:t>
            </a:r>
            <a:r>
              <a:rPr lang="en-US" sz="2000" b="0" i="0" dirty="0">
                <a:solidFill>
                  <a:srgbClr val="272727"/>
                </a:solidFill>
                <a:effectLst/>
                <a:latin typeface="Open Sans" panose="020B0606030504020204" pitchFamily="34" charset="0"/>
              </a:rPr>
              <a:t>), (</a:t>
            </a:r>
            <a:r>
              <a:rPr lang="en-US" sz="2000" b="0" i="0" dirty="0">
                <a:solidFill>
                  <a:srgbClr val="006CB4"/>
                </a:solidFill>
                <a:effectLst/>
                <a:latin typeface="Open Sans" panose="020B0606030504020204" pitchFamily="34" charset="0"/>
                <a:hlinkClick r:id="rId4"/>
              </a:rPr>
              <a:t>2022</a:t>
            </a:r>
            <a:r>
              <a:rPr lang="en-US" sz="2000" b="0" i="0" dirty="0">
                <a:solidFill>
                  <a:srgbClr val="272727"/>
                </a:solidFill>
                <a:effectLst/>
                <a:latin typeface="Open Sans" panose="020B0606030504020204" pitchFamily="34" charset="0"/>
              </a:rPr>
              <a:t>)</a:t>
            </a:r>
          </a:p>
          <a:p>
            <a:pPr algn="l">
              <a:buFont typeface="Arial" panose="020B0604020202020204" pitchFamily="34" charset="0"/>
              <a:buChar char="•"/>
            </a:pPr>
            <a:r>
              <a:rPr lang="en-US" sz="2000" b="0" i="0" dirty="0">
                <a:solidFill>
                  <a:srgbClr val="272727"/>
                </a:solidFill>
                <a:effectLst/>
                <a:latin typeface="Open Sans" panose="020B0606030504020204" pitchFamily="34" charset="0"/>
              </a:rPr>
              <a:t>International Mechanical Code, 2018 Edition, with Georgia Amendments (</a:t>
            </a:r>
            <a:r>
              <a:rPr lang="en-US" sz="2000" b="0" i="0" dirty="0">
                <a:solidFill>
                  <a:srgbClr val="006CB4"/>
                </a:solidFill>
                <a:effectLst/>
                <a:latin typeface="Open Sans" panose="020B0606030504020204" pitchFamily="34" charset="0"/>
                <a:hlinkClick r:id="rId5"/>
              </a:rPr>
              <a:t>2020</a:t>
            </a:r>
            <a:r>
              <a:rPr lang="en-US" sz="2000" b="0" i="0" dirty="0">
                <a:solidFill>
                  <a:srgbClr val="272727"/>
                </a:solidFill>
                <a:effectLst/>
                <a:latin typeface="Open Sans" panose="020B0606030504020204" pitchFamily="34" charset="0"/>
              </a:rPr>
              <a:t>) </a:t>
            </a:r>
          </a:p>
          <a:p>
            <a:pPr algn="l">
              <a:buFont typeface="Arial" panose="020B0604020202020204" pitchFamily="34" charset="0"/>
              <a:buChar char="•"/>
            </a:pPr>
            <a:r>
              <a:rPr lang="en-US" sz="2000" b="0" i="0" dirty="0">
                <a:solidFill>
                  <a:srgbClr val="272727"/>
                </a:solidFill>
                <a:effectLst/>
                <a:latin typeface="Open Sans" panose="020B0606030504020204" pitchFamily="34" charset="0"/>
              </a:rPr>
              <a:t>International Fuel Gas Code, 2018 Edition, with Georgia Amendments (</a:t>
            </a:r>
            <a:r>
              <a:rPr lang="en-US" sz="2000" b="0" i="0" dirty="0">
                <a:solidFill>
                  <a:srgbClr val="006CB4"/>
                </a:solidFill>
                <a:effectLst/>
                <a:latin typeface="Open Sans" panose="020B0606030504020204" pitchFamily="34" charset="0"/>
                <a:hlinkClick r:id="rId6"/>
              </a:rPr>
              <a:t>2020</a:t>
            </a:r>
            <a:r>
              <a:rPr lang="en-US" sz="2000" b="0" i="0" dirty="0">
                <a:solidFill>
                  <a:srgbClr val="272727"/>
                </a:solidFill>
                <a:effectLst/>
                <a:latin typeface="Open Sans" panose="020B0606030504020204" pitchFamily="34" charset="0"/>
              </a:rPr>
              <a:t>), (</a:t>
            </a:r>
            <a:r>
              <a:rPr lang="en-US" sz="2000" b="0" i="0" dirty="0">
                <a:solidFill>
                  <a:srgbClr val="006CB4"/>
                </a:solidFill>
                <a:effectLst/>
                <a:latin typeface="Open Sans" panose="020B0606030504020204" pitchFamily="34" charset="0"/>
                <a:hlinkClick r:id="rId6"/>
              </a:rPr>
              <a:t>2022</a:t>
            </a:r>
            <a:r>
              <a:rPr lang="en-US" sz="2000" b="0" i="0" dirty="0">
                <a:solidFill>
                  <a:srgbClr val="272727"/>
                </a:solidFill>
                <a:effectLst/>
                <a:latin typeface="Open Sans" panose="020B0606030504020204" pitchFamily="34" charset="0"/>
              </a:rPr>
              <a:t>)</a:t>
            </a:r>
          </a:p>
          <a:p>
            <a:pPr algn="l">
              <a:buFont typeface="Arial" panose="020B0604020202020204" pitchFamily="34" charset="0"/>
              <a:buChar char="•"/>
            </a:pPr>
            <a:r>
              <a:rPr lang="en-US" sz="2000" b="0" i="0" dirty="0">
                <a:solidFill>
                  <a:srgbClr val="272727"/>
                </a:solidFill>
                <a:effectLst/>
                <a:latin typeface="Open Sans" panose="020B0606030504020204" pitchFamily="34" charset="0"/>
              </a:rPr>
              <a:t>National Electrical Code, 2020 Edition, with Georgia Amendments (</a:t>
            </a:r>
            <a:r>
              <a:rPr lang="en-US" sz="2000" b="0" i="0" dirty="0">
                <a:solidFill>
                  <a:srgbClr val="006CB4"/>
                </a:solidFill>
                <a:effectLst/>
                <a:latin typeface="Open Sans" panose="020B0606030504020204" pitchFamily="34" charset="0"/>
                <a:hlinkClick r:id="rId7"/>
              </a:rPr>
              <a:t>2021</a:t>
            </a:r>
            <a:r>
              <a:rPr lang="en-US" sz="2000" b="0" i="0" dirty="0">
                <a:solidFill>
                  <a:srgbClr val="272727"/>
                </a:solidFill>
                <a:effectLst/>
                <a:latin typeface="Open Sans" panose="020B0606030504020204" pitchFamily="34" charset="0"/>
              </a:rPr>
              <a:t>)</a:t>
            </a:r>
          </a:p>
          <a:p>
            <a:pPr algn="l">
              <a:buFont typeface="Arial" panose="020B0604020202020204" pitchFamily="34" charset="0"/>
              <a:buChar char="•"/>
            </a:pPr>
            <a:r>
              <a:rPr lang="en-US" sz="2000" b="0" i="0" dirty="0">
                <a:solidFill>
                  <a:srgbClr val="272727"/>
                </a:solidFill>
                <a:effectLst/>
                <a:latin typeface="Open Sans" panose="020B0606030504020204" pitchFamily="34" charset="0"/>
              </a:rPr>
              <a:t>International Energy Conservation Code, 2015 Edition, with Georgia Supplements and Amendments (</a:t>
            </a:r>
            <a:r>
              <a:rPr lang="en-US" sz="2000" b="0" i="0" dirty="0">
                <a:solidFill>
                  <a:srgbClr val="006CB4"/>
                </a:solidFill>
                <a:effectLst/>
                <a:latin typeface="Open Sans" panose="020B0606030504020204" pitchFamily="34" charset="0"/>
                <a:hlinkClick r:id="rId8"/>
              </a:rPr>
              <a:t>2020</a:t>
            </a:r>
            <a:r>
              <a:rPr lang="en-US" sz="2000" b="0" i="0" dirty="0">
                <a:solidFill>
                  <a:srgbClr val="272727"/>
                </a:solidFill>
                <a:effectLst/>
                <a:latin typeface="Open Sans" panose="020B0606030504020204" pitchFamily="34" charset="0"/>
              </a:rPr>
              <a:t>), (</a:t>
            </a:r>
            <a:r>
              <a:rPr lang="en-US" sz="2000" b="0" i="0" dirty="0">
                <a:solidFill>
                  <a:srgbClr val="006CB4"/>
                </a:solidFill>
                <a:effectLst/>
                <a:latin typeface="Open Sans" panose="020B0606030504020204" pitchFamily="34" charset="0"/>
                <a:hlinkClick r:id="rId8"/>
              </a:rPr>
              <a:t>2022</a:t>
            </a:r>
            <a:r>
              <a:rPr lang="en-US" sz="2000" b="0" i="0" dirty="0">
                <a:solidFill>
                  <a:srgbClr val="272727"/>
                </a:solidFill>
                <a:effectLst/>
                <a:latin typeface="Open Sans" panose="020B0606030504020204" pitchFamily="34" charset="0"/>
              </a:rPr>
              <a:t>)</a:t>
            </a:r>
          </a:p>
          <a:p>
            <a:pPr algn="l">
              <a:buFont typeface="Arial" panose="020B0604020202020204" pitchFamily="34" charset="0"/>
              <a:buChar char="•"/>
            </a:pPr>
            <a:r>
              <a:rPr lang="en-US" sz="2000" b="0" i="0" dirty="0">
                <a:solidFill>
                  <a:srgbClr val="272727"/>
                </a:solidFill>
                <a:effectLst/>
                <a:latin typeface="Open Sans" panose="020B0606030504020204" pitchFamily="34" charset="0"/>
              </a:rPr>
              <a:t>International Swimming Pool and Spa Code, 2018 Edition, with Georgia Amendments (</a:t>
            </a:r>
            <a:r>
              <a:rPr lang="en-US" sz="2000" b="0" i="0" dirty="0">
                <a:solidFill>
                  <a:srgbClr val="006CB4"/>
                </a:solidFill>
                <a:effectLst/>
                <a:latin typeface="Open Sans" panose="020B0606030504020204" pitchFamily="34" charset="0"/>
                <a:hlinkClick r:id="rId9"/>
              </a:rPr>
              <a:t>2020</a:t>
            </a:r>
            <a:r>
              <a:rPr lang="en-US" sz="2000" b="0" i="0" dirty="0">
                <a:solidFill>
                  <a:srgbClr val="272727"/>
                </a:solidFill>
                <a:effectLst/>
                <a:latin typeface="Open Sans" panose="020B0606030504020204" pitchFamily="34" charset="0"/>
              </a:rPr>
              <a:t>) </a:t>
            </a:r>
          </a:p>
          <a:p>
            <a:pPr algn="l">
              <a:buFont typeface="Arial" panose="020B0604020202020204" pitchFamily="34" charset="0"/>
              <a:buChar char="•"/>
            </a:pPr>
            <a:r>
              <a:rPr lang="en-US" sz="2000" b="1" i="0" dirty="0">
                <a:solidFill>
                  <a:srgbClr val="272727"/>
                </a:solidFill>
                <a:effectLst/>
                <a:latin typeface="Open Sans" panose="020B0606030504020204" pitchFamily="34" charset="0"/>
              </a:rPr>
              <a:t>For information and questions regarding the Life Safety Code (NFPA 101), IFC Georgia Amendments or the Georgia Accessibility Code please </a:t>
            </a:r>
            <a:r>
              <a:rPr lang="en-US" sz="2000" b="1" i="0" dirty="0">
                <a:solidFill>
                  <a:srgbClr val="006CB4"/>
                </a:solidFill>
                <a:effectLst/>
                <a:latin typeface="Open Sans" panose="020B0606030504020204" pitchFamily="34" charset="0"/>
                <a:hlinkClick r:id="rId10"/>
              </a:rPr>
              <a:t>contact the State Fire Marshal's Office</a:t>
            </a:r>
            <a:r>
              <a:rPr lang="en-US" sz="2000" b="1" i="0" dirty="0">
                <a:solidFill>
                  <a:srgbClr val="272727"/>
                </a:solidFill>
                <a:effectLst/>
                <a:latin typeface="Open Sans" panose="020B0606030504020204" pitchFamily="34" charset="0"/>
              </a:rPr>
              <a:t>.</a:t>
            </a:r>
            <a:endParaRPr lang="en-US" sz="2000" b="0" i="0" dirty="0">
              <a:solidFill>
                <a:srgbClr val="272727"/>
              </a:solidFill>
              <a:effectLst/>
              <a:latin typeface="Open Sans" panose="020B0606030504020204" pitchFamily="34" charset="0"/>
            </a:endParaRPr>
          </a:p>
          <a:p>
            <a:pPr algn="l"/>
            <a:r>
              <a:rPr lang="en-US" sz="2000" b="1" i="0" dirty="0">
                <a:solidFill>
                  <a:srgbClr val="272727"/>
                </a:solidFill>
                <a:effectLst/>
                <a:latin typeface="Open Sans" panose="020B0606030504020204" pitchFamily="34" charset="0"/>
              </a:rPr>
              <a:t>Current Permissive Codes as Adopted by DCA:</a:t>
            </a:r>
            <a:endParaRPr lang="en-US" sz="2000" b="0" i="0" dirty="0">
              <a:solidFill>
                <a:srgbClr val="272727"/>
              </a:solidFill>
              <a:effectLst/>
              <a:latin typeface="Open Sans" panose="020B0606030504020204" pitchFamily="34" charset="0"/>
            </a:endParaRPr>
          </a:p>
          <a:p>
            <a:pPr algn="l">
              <a:buFont typeface="Arial" panose="020B0604020202020204" pitchFamily="34" charset="0"/>
              <a:buChar char="•"/>
            </a:pPr>
            <a:r>
              <a:rPr lang="en-US" sz="2000" b="0" i="0" dirty="0">
                <a:solidFill>
                  <a:srgbClr val="272727"/>
                </a:solidFill>
                <a:effectLst/>
                <a:latin typeface="Open Sans" panose="020B0606030504020204" pitchFamily="34" charset="0"/>
              </a:rPr>
              <a:t>Disaster Resilient Building Code IBC Appendix(</a:t>
            </a:r>
            <a:r>
              <a:rPr lang="en-US" sz="2000" b="0" i="0" dirty="0">
                <a:solidFill>
                  <a:srgbClr val="006CB4"/>
                </a:solidFill>
                <a:effectLst/>
                <a:latin typeface="Open Sans" panose="020B0606030504020204" pitchFamily="34" charset="0"/>
                <a:hlinkClick r:id="rId11"/>
              </a:rPr>
              <a:t>2013</a:t>
            </a:r>
            <a:r>
              <a:rPr lang="en-US" sz="2000" b="0" i="0" dirty="0">
                <a:solidFill>
                  <a:srgbClr val="272727"/>
                </a:solidFill>
                <a:effectLst/>
                <a:latin typeface="Open Sans" panose="020B0606030504020204" pitchFamily="34" charset="0"/>
              </a:rPr>
              <a:t>)</a:t>
            </a:r>
          </a:p>
          <a:p>
            <a:pPr algn="l">
              <a:buFont typeface="Arial" panose="020B0604020202020204" pitchFamily="34" charset="0"/>
              <a:buChar char="•"/>
            </a:pPr>
            <a:r>
              <a:rPr lang="en-US" sz="2000" b="0" i="0" dirty="0">
                <a:solidFill>
                  <a:srgbClr val="272727"/>
                </a:solidFill>
                <a:effectLst/>
                <a:latin typeface="Open Sans" panose="020B0606030504020204" pitchFamily="34" charset="0"/>
              </a:rPr>
              <a:t>Disaster Resilient Building Code IRC Appendix (</a:t>
            </a:r>
            <a:r>
              <a:rPr lang="en-US" sz="2000" b="0" i="0" dirty="0">
                <a:solidFill>
                  <a:srgbClr val="006CB4"/>
                </a:solidFill>
                <a:effectLst/>
                <a:latin typeface="Open Sans" panose="020B0606030504020204" pitchFamily="34" charset="0"/>
                <a:hlinkClick r:id="rId12"/>
              </a:rPr>
              <a:t>2013</a:t>
            </a:r>
            <a:r>
              <a:rPr lang="en-US" sz="2000" b="0" i="0" dirty="0">
                <a:solidFill>
                  <a:srgbClr val="272727"/>
                </a:solidFill>
                <a:effectLst/>
                <a:latin typeface="Open Sans" panose="020B0606030504020204" pitchFamily="34" charset="0"/>
              </a:rPr>
              <a:t>)</a:t>
            </a:r>
          </a:p>
          <a:p>
            <a:pPr algn="l">
              <a:buFont typeface="Arial" panose="020B0604020202020204" pitchFamily="34" charset="0"/>
              <a:buChar char="•"/>
            </a:pPr>
            <a:r>
              <a:rPr lang="en-US" sz="2000" b="0" i="0" dirty="0">
                <a:solidFill>
                  <a:srgbClr val="272727"/>
                </a:solidFill>
                <a:effectLst/>
                <a:latin typeface="Open Sans" panose="020B0606030504020204" pitchFamily="34" charset="0"/>
              </a:rPr>
              <a:t>International Property Maintenance Code, 2018 Edition, with Georgia Amendments (</a:t>
            </a:r>
            <a:r>
              <a:rPr lang="en-US" sz="2000" b="0" i="0" dirty="0">
                <a:solidFill>
                  <a:srgbClr val="006CB4"/>
                </a:solidFill>
                <a:effectLst/>
                <a:latin typeface="Open Sans" panose="020B0606030504020204" pitchFamily="34" charset="0"/>
                <a:hlinkClick r:id="rId13"/>
              </a:rPr>
              <a:t>2021</a:t>
            </a:r>
            <a:r>
              <a:rPr lang="en-US" sz="2000" b="0" i="0" dirty="0">
                <a:solidFill>
                  <a:srgbClr val="272727"/>
                </a:solidFill>
                <a:effectLst/>
                <a:latin typeface="Open Sans" panose="020B0606030504020204" pitchFamily="34" charset="0"/>
              </a:rPr>
              <a:t>)</a:t>
            </a:r>
          </a:p>
          <a:p>
            <a:pPr algn="l">
              <a:buFont typeface="Arial" panose="020B0604020202020204" pitchFamily="34" charset="0"/>
              <a:buChar char="•"/>
            </a:pPr>
            <a:r>
              <a:rPr lang="en-US" sz="2000" b="0" i="0" dirty="0">
                <a:solidFill>
                  <a:srgbClr val="272727"/>
                </a:solidFill>
                <a:effectLst/>
                <a:latin typeface="Open Sans" panose="020B0606030504020204" pitchFamily="34" charset="0"/>
              </a:rPr>
              <a:t>International Existing Building Code, 2018 Edition, with Georgia Amendments (</a:t>
            </a:r>
            <a:r>
              <a:rPr lang="en-US" sz="2000" b="0" i="0" dirty="0">
                <a:solidFill>
                  <a:srgbClr val="006CB4"/>
                </a:solidFill>
                <a:effectLst/>
                <a:latin typeface="Open Sans" panose="020B0606030504020204" pitchFamily="34" charset="0"/>
                <a:hlinkClick r:id="rId14"/>
              </a:rPr>
              <a:t>2021</a:t>
            </a:r>
            <a:r>
              <a:rPr lang="en-US" sz="2000" b="0" i="0" dirty="0">
                <a:solidFill>
                  <a:srgbClr val="272727"/>
                </a:solidFill>
                <a:effectLst/>
                <a:latin typeface="Open Sans" panose="020B0606030504020204" pitchFamily="34" charset="0"/>
              </a:rPr>
              <a:t>)</a:t>
            </a:r>
          </a:p>
          <a:p>
            <a:pPr algn="l">
              <a:buFont typeface="Arial" panose="020B0604020202020204" pitchFamily="34" charset="0"/>
              <a:buChar char="•"/>
            </a:pPr>
            <a:r>
              <a:rPr lang="en-US" sz="2000" b="0" i="0" dirty="0">
                <a:solidFill>
                  <a:srgbClr val="272727"/>
                </a:solidFill>
                <a:effectLst/>
                <a:latin typeface="Open Sans" panose="020B0606030504020204" pitchFamily="34" charset="0"/>
              </a:rPr>
              <a:t>National Green Building Standard, 2008 Edition, with Georgia Amendments (</a:t>
            </a:r>
            <a:r>
              <a:rPr lang="en-US" sz="2000" b="0" i="0" dirty="0">
                <a:solidFill>
                  <a:srgbClr val="006CB4"/>
                </a:solidFill>
                <a:effectLst/>
                <a:latin typeface="Open Sans" panose="020B0606030504020204" pitchFamily="34" charset="0"/>
                <a:hlinkClick r:id="rId15"/>
              </a:rPr>
              <a:t>2011</a:t>
            </a:r>
            <a:r>
              <a:rPr lang="en-US" sz="2000" b="0" i="0" dirty="0">
                <a:solidFill>
                  <a:srgbClr val="272727"/>
                </a:solidFill>
                <a:effectLst/>
                <a:latin typeface="Open Sans" panose="020B0606030504020204" pitchFamily="34" charset="0"/>
              </a:rPr>
              <a:t>) </a:t>
            </a:r>
          </a:p>
          <a:p>
            <a:endParaRPr lang="en-US" dirty="0"/>
          </a:p>
        </p:txBody>
      </p:sp>
      <p:pic>
        <p:nvPicPr>
          <p:cNvPr id="5" name="Picture 4" descr="A red and blue flag&#10;&#10;Description automatically generated with low confidence">
            <a:extLst>
              <a:ext uri="{FF2B5EF4-FFF2-40B4-BE49-F238E27FC236}">
                <a16:creationId xmlns:a16="http://schemas.microsoft.com/office/drawing/2014/main" id="{87D58879-9EC0-4BF2-8822-2EF0FB282B04}"/>
              </a:ext>
            </a:extLst>
          </p:cNvPr>
          <p:cNvPicPr>
            <a:picLocks noChangeAspect="1"/>
          </p:cNvPicPr>
          <p:nvPr/>
        </p:nvPicPr>
        <p:blipFill>
          <a:blip r:embed="rId16"/>
          <a:stretch>
            <a:fillRect/>
          </a:stretch>
        </p:blipFill>
        <p:spPr>
          <a:xfrm>
            <a:off x="1972007" y="292250"/>
            <a:ext cx="762000" cy="762000"/>
          </a:xfrm>
          <a:prstGeom prst="rect">
            <a:avLst/>
          </a:prstGeom>
        </p:spPr>
      </p:pic>
      <p:pic>
        <p:nvPicPr>
          <p:cNvPr id="7" name="Picture 6" descr="A picture containing logo&#10;&#10;Description automatically generated">
            <a:extLst>
              <a:ext uri="{FF2B5EF4-FFF2-40B4-BE49-F238E27FC236}">
                <a16:creationId xmlns:a16="http://schemas.microsoft.com/office/drawing/2014/main" id="{2B68E380-0988-4865-B153-FAD49CFF9C4F}"/>
              </a:ext>
            </a:extLst>
          </p:cNvPr>
          <p:cNvPicPr>
            <a:picLocks noChangeAspect="1"/>
          </p:cNvPicPr>
          <p:nvPr/>
        </p:nvPicPr>
        <p:blipFill>
          <a:blip r:embed="rId17"/>
          <a:stretch>
            <a:fillRect/>
          </a:stretch>
        </p:blipFill>
        <p:spPr>
          <a:xfrm>
            <a:off x="6862088" y="353535"/>
            <a:ext cx="762000" cy="883920"/>
          </a:xfrm>
          <a:prstGeom prst="rect">
            <a:avLst/>
          </a:prstGeom>
        </p:spPr>
      </p:pic>
    </p:spTree>
    <p:extLst>
      <p:ext uri="{BB962C8B-B14F-4D97-AF65-F5344CB8AC3E}">
        <p14:creationId xmlns:p14="http://schemas.microsoft.com/office/powerpoint/2010/main" val="164697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917D2C-8F9D-A54A-B40A-E258190637A6}"/>
              </a:ext>
            </a:extLst>
          </p:cNvPr>
          <p:cNvSpPr>
            <a:spLocks noGrp="1"/>
          </p:cNvSpPr>
          <p:nvPr>
            <p:ph type="title"/>
          </p:nvPr>
        </p:nvSpPr>
        <p:spPr/>
        <p:txBody>
          <a:bodyPr>
            <a:noAutofit/>
          </a:bodyPr>
          <a:lstStyle/>
          <a:p>
            <a:pPr algn="ctr"/>
            <a:r>
              <a:rPr lang="en-US" sz="4400" b="1" dirty="0"/>
              <a:t>The I-Codes</a:t>
            </a:r>
          </a:p>
        </p:txBody>
      </p:sp>
      <p:sp>
        <p:nvSpPr>
          <p:cNvPr id="5" name="Text Placeholder 4">
            <a:extLst>
              <a:ext uri="{FF2B5EF4-FFF2-40B4-BE49-F238E27FC236}">
                <a16:creationId xmlns:a16="http://schemas.microsoft.com/office/drawing/2014/main" id="{3552DBBA-655B-3F41-90F3-305B1C31FF92}"/>
              </a:ext>
            </a:extLst>
          </p:cNvPr>
          <p:cNvSpPr>
            <a:spLocks noGrp="1"/>
          </p:cNvSpPr>
          <p:nvPr>
            <p:ph type="body" sz="quarter" idx="10"/>
          </p:nvPr>
        </p:nvSpPr>
        <p:spPr/>
        <p:txBody>
          <a:bodyPr>
            <a:normAutofit fontScale="85000" lnSpcReduction="20000"/>
          </a:bodyPr>
          <a:lstStyle/>
          <a:p>
            <a:pPr>
              <a:buFont typeface="Wingdings" panose="05000000000000000000" pitchFamily="2" charset="2"/>
              <a:buChar char="§"/>
            </a:pPr>
            <a:r>
              <a:rPr lang="en-US" sz="2800" dirty="0"/>
              <a:t>Each code is comprehensive</a:t>
            </a:r>
          </a:p>
          <a:p>
            <a:pPr marL="0" indent="0">
              <a:buNone/>
            </a:pPr>
            <a:endParaRPr lang="en-US" sz="1100" dirty="0"/>
          </a:p>
          <a:p>
            <a:pPr>
              <a:lnSpc>
                <a:spcPct val="100000"/>
              </a:lnSpc>
              <a:buFont typeface="Wingdings" panose="05000000000000000000" pitchFamily="2" charset="2"/>
              <a:buChar char="§"/>
            </a:pPr>
            <a:r>
              <a:rPr lang="en-US" sz="2800" dirty="0"/>
              <a:t>All codes are coordinated and compatible with each other</a:t>
            </a:r>
          </a:p>
          <a:p>
            <a:pPr marL="0" indent="0">
              <a:lnSpc>
                <a:spcPct val="100000"/>
              </a:lnSpc>
              <a:buNone/>
            </a:pPr>
            <a:endParaRPr lang="en-US" sz="1100" dirty="0"/>
          </a:p>
          <a:p>
            <a:pPr>
              <a:lnSpc>
                <a:spcPct val="100000"/>
              </a:lnSpc>
              <a:buFont typeface="Wingdings" panose="05000000000000000000" pitchFamily="2" charset="2"/>
              <a:buChar char="§"/>
            </a:pPr>
            <a:r>
              <a:rPr lang="en-US" sz="2800" dirty="0"/>
              <a:t>All codes reference consensus standards developed by Standard Developing Organizations (SDOs)</a:t>
            </a:r>
          </a:p>
          <a:p>
            <a:pPr>
              <a:lnSpc>
                <a:spcPct val="100000"/>
              </a:lnSpc>
              <a:buFont typeface="Wingdings" panose="05000000000000000000" pitchFamily="2" charset="2"/>
              <a:buChar char="§"/>
            </a:pPr>
            <a:endParaRPr lang="en-US" sz="2800" dirty="0"/>
          </a:p>
        </p:txBody>
      </p:sp>
    </p:spTree>
    <p:extLst>
      <p:ext uri="{BB962C8B-B14F-4D97-AF65-F5344CB8AC3E}">
        <p14:creationId xmlns:p14="http://schemas.microsoft.com/office/powerpoint/2010/main" val="3095077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83062-12DF-D44F-803D-88B2127AF0C7}"/>
              </a:ext>
            </a:extLst>
          </p:cNvPr>
          <p:cNvSpPr>
            <a:spLocks noGrp="1"/>
          </p:cNvSpPr>
          <p:nvPr>
            <p:ph type="title"/>
          </p:nvPr>
        </p:nvSpPr>
        <p:spPr>
          <a:xfrm>
            <a:off x="1601334" y="641635"/>
            <a:ext cx="5819098" cy="564282"/>
          </a:xfrm>
        </p:spPr>
        <p:txBody>
          <a:bodyPr/>
          <a:lstStyle/>
          <a:p>
            <a:endParaRPr lang="en-US" dirty="0"/>
          </a:p>
        </p:txBody>
      </p:sp>
      <p:pic>
        <p:nvPicPr>
          <p:cNvPr id="6" name="Picture 5">
            <a:extLst>
              <a:ext uri="{FF2B5EF4-FFF2-40B4-BE49-F238E27FC236}">
                <a16:creationId xmlns:a16="http://schemas.microsoft.com/office/drawing/2014/main" id="{76B9BC2A-B057-415C-9F41-E14D1D8015CD}"/>
              </a:ext>
            </a:extLst>
          </p:cNvPr>
          <p:cNvPicPr>
            <a:picLocks noChangeAspect="1"/>
          </p:cNvPicPr>
          <p:nvPr/>
        </p:nvPicPr>
        <p:blipFill>
          <a:blip r:embed="rId3"/>
          <a:stretch>
            <a:fillRect/>
          </a:stretch>
        </p:blipFill>
        <p:spPr>
          <a:xfrm>
            <a:off x="1142703" y="24365"/>
            <a:ext cx="6858594" cy="5139373"/>
          </a:xfrm>
          <a:prstGeom prst="rect">
            <a:avLst/>
          </a:prstGeom>
        </p:spPr>
      </p:pic>
      <p:sp>
        <p:nvSpPr>
          <p:cNvPr id="7" name="TextBox 6">
            <a:extLst>
              <a:ext uri="{FF2B5EF4-FFF2-40B4-BE49-F238E27FC236}">
                <a16:creationId xmlns:a16="http://schemas.microsoft.com/office/drawing/2014/main" id="{F6E3958C-883A-4722-9C73-80D6CC1023B3}"/>
              </a:ext>
            </a:extLst>
          </p:cNvPr>
          <p:cNvSpPr txBox="1"/>
          <p:nvPr/>
        </p:nvSpPr>
        <p:spPr>
          <a:xfrm>
            <a:off x="1360264" y="332509"/>
            <a:ext cx="5970050" cy="1200329"/>
          </a:xfrm>
          <a:prstGeom prst="rect">
            <a:avLst/>
          </a:prstGeom>
          <a:noFill/>
        </p:spPr>
        <p:txBody>
          <a:bodyPr wrap="square" rtlCol="0">
            <a:spAutoFit/>
          </a:bodyPr>
          <a:lstStyle/>
          <a:p>
            <a:pPr algn="ctr"/>
            <a:r>
              <a:rPr lang="en-US" sz="3600" dirty="0">
                <a:solidFill>
                  <a:schemeClr val="bg1"/>
                </a:solidFill>
              </a:rPr>
              <a:t>ICC Code Development Process</a:t>
            </a:r>
          </a:p>
          <a:p>
            <a:pPr algn="ctr"/>
            <a:r>
              <a:rPr lang="en-US" sz="3600" dirty="0">
                <a:solidFill>
                  <a:schemeClr val="bg1"/>
                </a:solidFill>
              </a:rPr>
              <a:t>aka “Making the Sausage”!</a:t>
            </a:r>
          </a:p>
        </p:txBody>
      </p:sp>
    </p:spTree>
    <p:extLst>
      <p:ext uri="{BB962C8B-B14F-4D97-AF65-F5344CB8AC3E}">
        <p14:creationId xmlns:p14="http://schemas.microsoft.com/office/powerpoint/2010/main" val="1794108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917D2C-8F9D-A54A-B40A-E258190637A6}"/>
              </a:ext>
            </a:extLst>
          </p:cNvPr>
          <p:cNvSpPr>
            <a:spLocks noGrp="1"/>
          </p:cNvSpPr>
          <p:nvPr>
            <p:ph type="title"/>
          </p:nvPr>
        </p:nvSpPr>
        <p:spPr>
          <a:xfrm>
            <a:off x="2651761" y="193896"/>
            <a:ext cx="5819098" cy="444057"/>
          </a:xfrm>
        </p:spPr>
        <p:txBody>
          <a:bodyPr>
            <a:noAutofit/>
          </a:bodyPr>
          <a:lstStyle/>
          <a:p>
            <a:pPr algn="ctr"/>
            <a:r>
              <a:rPr lang="en-US" sz="4400" b="1" dirty="0"/>
              <a:t>Goal</a:t>
            </a:r>
          </a:p>
        </p:txBody>
      </p:sp>
      <p:sp>
        <p:nvSpPr>
          <p:cNvPr id="5" name="Text Placeholder 4">
            <a:extLst>
              <a:ext uri="{FF2B5EF4-FFF2-40B4-BE49-F238E27FC236}">
                <a16:creationId xmlns:a16="http://schemas.microsoft.com/office/drawing/2014/main" id="{3552DBBA-655B-3F41-90F3-305B1C31FF92}"/>
              </a:ext>
            </a:extLst>
          </p:cNvPr>
          <p:cNvSpPr>
            <a:spLocks noGrp="1"/>
          </p:cNvSpPr>
          <p:nvPr>
            <p:ph type="body" sz="quarter" idx="10"/>
          </p:nvPr>
        </p:nvSpPr>
        <p:spPr>
          <a:xfrm>
            <a:off x="2651760" y="618051"/>
            <a:ext cx="5819099" cy="4352539"/>
          </a:xfrm>
        </p:spPr>
        <p:txBody>
          <a:bodyPr>
            <a:normAutofit fontScale="92500" lnSpcReduction="20000"/>
          </a:bodyPr>
          <a:lstStyle/>
          <a:p>
            <a:pPr marL="0" indent="0">
              <a:buNone/>
            </a:pPr>
            <a:r>
              <a:rPr lang="en-US" sz="2800" b="1" dirty="0"/>
              <a:t>Utilize a process open to all parties with safeguards to avoid domination by proprietary interests. ICC Governmental Consensus Process achieves this with the final vote resting with those administering, formulating or enforcing regulations relating to public health, safety and welfare. (Governmental Members)</a:t>
            </a:r>
          </a:p>
          <a:p>
            <a:pPr>
              <a:lnSpc>
                <a:spcPct val="100000"/>
              </a:lnSpc>
              <a:buFont typeface="Wingdings" panose="05000000000000000000" pitchFamily="2" charset="2"/>
              <a:buChar char="§"/>
            </a:pPr>
            <a:endParaRPr lang="en-US" sz="2800" dirty="0"/>
          </a:p>
        </p:txBody>
      </p:sp>
    </p:spTree>
    <p:extLst>
      <p:ext uri="{BB962C8B-B14F-4D97-AF65-F5344CB8AC3E}">
        <p14:creationId xmlns:p14="http://schemas.microsoft.com/office/powerpoint/2010/main" val="4027965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357A25-999A-6348-800E-145045F953D6}"/>
              </a:ext>
            </a:extLst>
          </p:cNvPr>
          <p:cNvSpPr>
            <a:spLocks noGrp="1"/>
          </p:cNvSpPr>
          <p:nvPr>
            <p:ph type="title"/>
          </p:nvPr>
        </p:nvSpPr>
        <p:spPr>
          <a:xfrm>
            <a:off x="1930622" y="174056"/>
            <a:ext cx="5140989" cy="564282"/>
          </a:xfrm>
        </p:spPr>
        <p:txBody>
          <a:bodyPr>
            <a:noAutofit/>
          </a:bodyPr>
          <a:lstStyle/>
          <a:p>
            <a:r>
              <a:rPr lang="en-US" sz="4400" b="1" dirty="0"/>
              <a:t>Code Committees</a:t>
            </a:r>
            <a:endParaRPr lang="en-US" sz="4400" dirty="0"/>
          </a:p>
        </p:txBody>
      </p:sp>
      <p:sp>
        <p:nvSpPr>
          <p:cNvPr id="6" name="Text Placeholder 4">
            <a:extLst>
              <a:ext uri="{FF2B5EF4-FFF2-40B4-BE49-F238E27FC236}">
                <a16:creationId xmlns:a16="http://schemas.microsoft.com/office/drawing/2014/main" id="{662F1F3F-907B-42EB-81D7-1EC41B368E95}"/>
              </a:ext>
            </a:extLst>
          </p:cNvPr>
          <p:cNvSpPr txBox="1">
            <a:spLocks/>
          </p:cNvSpPr>
          <p:nvPr/>
        </p:nvSpPr>
        <p:spPr>
          <a:xfrm>
            <a:off x="538716" y="1233377"/>
            <a:ext cx="8463517" cy="4176692"/>
          </a:xfrm>
          <a:prstGeom prst="rect">
            <a:avLst/>
          </a:prstGeom>
        </p:spPr>
        <p:txBody>
          <a:bodyPr vert="horz" lIns="91440" tIns="45720" rIns="91440" bIns="45720" rtlCol="0">
            <a:normAutofit/>
          </a:bodyPr>
          <a:lstStyle>
            <a:lvl1pPr marL="0" indent="0" algn="ctr" defTabSz="685800" rtl="0" eaLnBrk="1" latinLnBrk="0" hangingPunct="1">
              <a:lnSpc>
                <a:spcPct val="130000"/>
              </a:lnSpc>
              <a:spcBef>
                <a:spcPts val="0"/>
              </a:spcBef>
              <a:buFont typeface="Arial" panose="020B0604020202020204" pitchFamily="34" charset="0"/>
              <a:buNone/>
              <a:defRPr sz="1600" b="0" i="0" kern="1200">
                <a:solidFill>
                  <a:schemeClr val="tx2"/>
                </a:solidFill>
                <a:latin typeface="Calibri Light" panose="020F0302020204030204" pitchFamily="34" charset="0"/>
                <a:ea typeface="+mn-ea"/>
                <a:cs typeface="Calibri Light" panose="020F0302020204030204" pitchFamily="34" charset="0"/>
              </a:defRPr>
            </a:lvl1pPr>
            <a:lvl2pPr marL="347472" indent="-173736" algn="l" defTabSz="685800" rtl="0" eaLnBrk="1" latinLnBrk="0" hangingPunct="1">
              <a:lnSpc>
                <a:spcPct val="150000"/>
              </a:lnSpc>
              <a:spcBef>
                <a:spcPts val="0"/>
              </a:spcBef>
              <a:buFont typeface="System Font Regular"/>
              <a:buChar char="–"/>
              <a:defRPr sz="1400" b="0" i="0" kern="1200">
                <a:solidFill>
                  <a:schemeClr val="tx2"/>
                </a:solidFill>
                <a:latin typeface="Calibri Light" panose="020F0302020204030204" pitchFamily="34" charset="0"/>
                <a:ea typeface="+mn-ea"/>
                <a:cs typeface="Calibri Light" panose="020F030202020403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lnSpc>
                <a:spcPct val="100000"/>
              </a:lnSpc>
              <a:buFont typeface="Wingdings" panose="05000000000000000000" pitchFamily="2" charset="2"/>
              <a:buChar char="§"/>
            </a:pPr>
            <a:r>
              <a:rPr lang="en-US" sz="2800" dirty="0"/>
              <a:t>Representation of interests</a:t>
            </a:r>
          </a:p>
          <a:p>
            <a:pPr algn="l">
              <a:lnSpc>
                <a:spcPct val="100000"/>
              </a:lnSpc>
              <a:buFont typeface="Wingdings" panose="05000000000000000000" pitchFamily="2" charset="2"/>
              <a:buChar char="§"/>
            </a:pPr>
            <a:r>
              <a:rPr lang="en-US" sz="2800" b="1" dirty="0">
                <a:solidFill>
                  <a:srgbClr val="0B5940"/>
                </a:solidFill>
              </a:rPr>
              <a:t>General</a:t>
            </a:r>
            <a:r>
              <a:rPr lang="en-US" sz="2800" dirty="0"/>
              <a:t>:  Consumers, Regulators</a:t>
            </a:r>
          </a:p>
          <a:p>
            <a:pPr marL="171450" indent="-171450" algn="l">
              <a:lnSpc>
                <a:spcPct val="100000"/>
              </a:lnSpc>
              <a:buFont typeface="Wingdings" panose="05000000000000000000" pitchFamily="2" charset="2"/>
              <a:buChar char="§"/>
            </a:pPr>
            <a:r>
              <a:rPr lang="en-US" sz="2800" b="1" dirty="0">
                <a:solidFill>
                  <a:srgbClr val="0B5940"/>
                </a:solidFill>
              </a:rPr>
              <a:t>Producer</a:t>
            </a:r>
            <a:r>
              <a:rPr lang="en-US" sz="2800" dirty="0"/>
              <a:t>:  Builders, Contractors, Manufacturers, Material Associations, SDOs, Testing Labs</a:t>
            </a:r>
          </a:p>
          <a:p>
            <a:pPr marL="171450" indent="-171450" algn="l">
              <a:lnSpc>
                <a:spcPct val="100000"/>
              </a:lnSpc>
              <a:buFont typeface="Wingdings" panose="05000000000000000000" pitchFamily="2" charset="2"/>
              <a:buChar char="§"/>
            </a:pPr>
            <a:r>
              <a:rPr lang="en-US" sz="2800" b="1" dirty="0">
                <a:solidFill>
                  <a:srgbClr val="0B5940"/>
                </a:solidFill>
              </a:rPr>
              <a:t>User</a:t>
            </a:r>
            <a:r>
              <a:rPr lang="en-US" sz="2800" dirty="0"/>
              <a:t>:  Academia, Designers, Research Labs, Owners, Product Certifiers</a:t>
            </a:r>
          </a:p>
          <a:p>
            <a:pPr algn="l">
              <a:lnSpc>
                <a:spcPct val="100000"/>
              </a:lnSpc>
              <a:buFont typeface="Wingdings" panose="05000000000000000000" pitchFamily="2" charset="2"/>
              <a:buChar char="§"/>
            </a:pPr>
            <a:r>
              <a:rPr lang="en-US" sz="2800" dirty="0"/>
              <a:t>Not less than 33% of each committee are Regulators</a:t>
            </a:r>
          </a:p>
        </p:txBody>
      </p:sp>
    </p:spTree>
    <p:extLst>
      <p:ext uri="{BB962C8B-B14F-4D97-AF65-F5344CB8AC3E}">
        <p14:creationId xmlns:p14="http://schemas.microsoft.com/office/powerpoint/2010/main" val="4188844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357A25-999A-6348-800E-145045F953D6}"/>
              </a:ext>
            </a:extLst>
          </p:cNvPr>
          <p:cNvSpPr>
            <a:spLocks noGrp="1"/>
          </p:cNvSpPr>
          <p:nvPr>
            <p:ph type="title"/>
          </p:nvPr>
        </p:nvSpPr>
        <p:spPr>
          <a:xfrm>
            <a:off x="1930622" y="174056"/>
            <a:ext cx="5140989" cy="564282"/>
          </a:xfrm>
        </p:spPr>
        <p:txBody>
          <a:bodyPr>
            <a:noAutofit/>
          </a:bodyPr>
          <a:lstStyle/>
          <a:p>
            <a:r>
              <a:rPr lang="en-US" sz="4400" b="1" dirty="0"/>
              <a:t>Code Committees</a:t>
            </a:r>
            <a:endParaRPr lang="en-US" sz="4400" dirty="0"/>
          </a:p>
        </p:txBody>
      </p:sp>
      <p:sp>
        <p:nvSpPr>
          <p:cNvPr id="5" name="Text Placeholder 4">
            <a:extLst>
              <a:ext uri="{FF2B5EF4-FFF2-40B4-BE49-F238E27FC236}">
                <a16:creationId xmlns:a16="http://schemas.microsoft.com/office/drawing/2014/main" id="{E6EEBEB4-3183-4C6B-8A14-BD01ED5ABFC6}"/>
              </a:ext>
            </a:extLst>
          </p:cNvPr>
          <p:cNvSpPr>
            <a:spLocks noGrp="1"/>
          </p:cNvSpPr>
          <p:nvPr>
            <p:ph type="body" sz="quarter" idx="10"/>
          </p:nvPr>
        </p:nvSpPr>
        <p:spPr>
          <a:xfrm>
            <a:off x="423746" y="1058592"/>
            <a:ext cx="8207297" cy="3855380"/>
          </a:xfrm>
        </p:spPr>
        <p:txBody>
          <a:bodyPr>
            <a:normAutofit/>
          </a:bodyPr>
          <a:lstStyle/>
          <a:p>
            <a:pPr algn="l">
              <a:lnSpc>
                <a:spcPct val="100000"/>
              </a:lnSpc>
              <a:buFont typeface="Wingdings" panose="05000000000000000000" pitchFamily="2" charset="2"/>
              <a:buChar char="§"/>
            </a:pPr>
            <a:r>
              <a:rPr lang="en-US" sz="2800" dirty="0"/>
              <a:t>Call for 2021/2022 committees posted March/2020</a:t>
            </a:r>
          </a:p>
          <a:p>
            <a:pPr algn="l">
              <a:lnSpc>
                <a:spcPct val="100000"/>
              </a:lnSpc>
            </a:pPr>
            <a:endParaRPr lang="en-US" sz="1200" dirty="0"/>
          </a:p>
          <a:p>
            <a:pPr algn="l">
              <a:lnSpc>
                <a:spcPct val="100000"/>
              </a:lnSpc>
              <a:buFont typeface="Wingdings" panose="05000000000000000000" pitchFamily="2" charset="2"/>
              <a:buChar char="§"/>
            </a:pPr>
            <a:r>
              <a:rPr lang="en-US" sz="2800" dirty="0">
                <a:solidFill>
                  <a:schemeClr val="accent5"/>
                </a:solidFill>
              </a:rPr>
              <a:t>Applications due June/2020</a:t>
            </a:r>
          </a:p>
          <a:p>
            <a:pPr algn="l">
              <a:lnSpc>
                <a:spcPct val="100000"/>
              </a:lnSpc>
            </a:pPr>
            <a:endParaRPr lang="en-US" sz="1200" dirty="0">
              <a:solidFill>
                <a:schemeClr val="accent5"/>
              </a:solidFill>
            </a:endParaRPr>
          </a:p>
          <a:p>
            <a:pPr marL="171450" indent="-171450" algn="l">
              <a:lnSpc>
                <a:spcPct val="100000"/>
              </a:lnSpc>
              <a:buFont typeface="Wingdings" panose="05000000000000000000" pitchFamily="2" charset="2"/>
              <a:buChar char="§"/>
            </a:pPr>
            <a:r>
              <a:rPr lang="en-US" sz="2800" dirty="0">
                <a:solidFill>
                  <a:schemeClr val="accent5"/>
                </a:solidFill>
              </a:rPr>
              <a:t>Applications reviewed by the Codes and Standards Council who make recommendations to the ICC Board</a:t>
            </a:r>
          </a:p>
          <a:p>
            <a:pPr algn="l">
              <a:lnSpc>
                <a:spcPct val="100000"/>
              </a:lnSpc>
            </a:pPr>
            <a:endParaRPr lang="en-US" sz="1200" dirty="0">
              <a:solidFill>
                <a:schemeClr val="accent5"/>
              </a:solidFill>
            </a:endParaRPr>
          </a:p>
          <a:p>
            <a:pPr algn="l">
              <a:lnSpc>
                <a:spcPct val="100000"/>
              </a:lnSpc>
              <a:buFont typeface="Wingdings" panose="05000000000000000000" pitchFamily="2" charset="2"/>
              <a:buChar char="§"/>
            </a:pPr>
            <a:r>
              <a:rPr lang="en-US" sz="2800" dirty="0">
                <a:solidFill>
                  <a:schemeClr val="accent5"/>
                </a:solidFill>
              </a:rPr>
              <a:t>Committees appointed by the ICC Board</a:t>
            </a:r>
          </a:p>
        </p:txBody>
      </p:sp>
    </p:spTree>
    <p:extLst>
      <p:ext uri="{BB962C8B-B14F-4D97-AF65-F5344CB8AC3E}">
        <p14:creationId xmlns:p14="http://schemas.microsoft.com/office/powerpoint/2010/main" val="3680498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357A25-999A-6348-800E-145045F953D6}"/>
              </a:ext>
            </a:extLst>
          </p:cNvPr>
          <p:cNvSpPr>
            <a:spLocks noGrp="1"/>
          </p:cNvSpPr>
          <p:nvPr>
            <p:ph type="title"/>
          </p:nvPr>
        </p:nvSpPr>
        <p:spPr>
          <a:xfrm>
            <a:off x="1930622" y="174056"/>
            <a:ext cx="5140989" cy="564282"/>
          </a:xfrm>
        </p:spPr>
        <p:txBody>
          <a:bodyPr>
            <a:noAutofit/>
          </a:bodyPr>
          <a:lstStyle/>
          <a:p>
            <a:r>
              <a:rPr lang="en-US" sz="4400" b="1" dirty="0"/>
              <a:t>Code Committees</a:t>
            </a:r>
            <a:endParaRPr lang="en-US" sz="4400" dirty="0"/>
          </a:p>
        </p:txBody>
      </p:sp>
      <p:sp>
        <p:nvSpPr>
          <p:cNvPr id="5" name="Text Placeholder 4">
            <a:extLst>
              <a:ext uri="{FF2B5EF4-FFF2-40B4-BE49-F238E27FC236}">
                <a16:creationId xmlns:a16="http://schemas.microsoft.com/office/drawing/2014/main" id="{E6EEBEB4-3183-4C6B-8A14-BD01ED5ABFC6}"/>
              </a:ext>
            </a:extLst>
          </p:cNvPr>
          <p:cNvSpPr>
            <a:spLocks noGrp="1"/>
          </p:cNvSpPr>
          <p:nvPr>
            <p:ph type="body" sz="quarter" idx="10"/>
          </p:nvPr>
        </p:nvSpPr>
        <p:spPr>
          <a:xfrm>
            <a:off x="488916" y="738338"/>
            <a:ext cx="8207297" cy="4231106"/>
          </a:xfrm>
        </p:spPr>
        <p:txBody>
          <a:bodyPr>
            <a:normAutofit fontScale="92500" lnSpcReduction="10000"/>
          </a:bodyPr>
          <a:lstStyle/>
          <a:p>
            <a:pPr algn="l">
              <a:lnSpc>
                <a:spcPct val="100000"/>
              </a:lnSpc>
              <a:buFont typeface="Wingdings" panose="05000000000000000000" pitchFamily="2" charset="2"/>
              <a:buChar char="§"/>
            </a:pPr>
            <a:r>
              <a:rPr lang="en-US" sz="2800" b="1" dirty="0">
                <a:solidFill>
                  <a:schemeClr val="accent5"/>
                </a:solidFill>
              </a:rPr>
              <a:t>17 Code Committees</a:t>
            </a:r>
            <a:r>
              <a:rPr lang="en-US" sz="2800" dirty="0">
                <a:solidFill>
                  <a:schemeClr val="accent5"/>
                </a:solidFill>
              </a:rPr>
              <a:t>:</a:t>
            </a:r>
          </a:p>
          <a:p>
            <a:pPr algn="l">
              <a:lnSpc>
                <a:spcPct val="100000"/>
              </a:lnSpc>
            </a:pPr>
            <a:r>
              <a:rPr lang="en-US" sz="2800" dirty="0">
                <a:solidFill>
                  <a:schemeClr val="accent5"/>
                </a:solidFill>
              </a:rPr>
              <a:t>	</a:t>
            </a:r>
            <a:r>
              <a:rPr lang="en-US" sz="2000" dirty="0">
                <a:solidFill>
                  <a:schemeClr val="accent5"/>
                </a:solidFill>
              </a:rPr>
              <a:t>-</a:t>
            </a:r>
            <a:r>
              <a:rPr lang="en-US" sz="2000" b="1" dirty="0">
                <a:solidFill>
                  <a:srgbClr val="0B5940"/>
                </a:solidFill>
              </a:rPr>
              <a:t>IBC</a:t>
            </a:r>
            <a:r>
              <a:rPr lang="en-US" sz="2000" dirty="0">
                <a:solidFill>
                  <a:schemeClr val="accent5"/>
                </a:solidFill>
              </a:rPr>
              <a:t> </a:t>
            </a:r>
            <a:r>
              <a:rPr lang="en-US" sz="2000" dirty="0">
                <a:solidFill>
                  <a:srgbClr val="0B5940"/>
                </a:solidFill>
              </a:rPr>
              <a:t>4 Subcommittees</a:t>
            </a:r>
            <a:r>
              <a:rPr lang="en-US" sz="2000" dirty="0">
                <a:solidFill>
                  <a:schemeClr val="accent5"/>
                </a:solidFill>
              </a:rPr>
              <a:t>:  Egress; Fire Safety; General, Structural</a:t>
            </a:r>
          </a:p>
          <a:p>
            <a:pPr algn="l">
              <a:lnSpc>
                <a:spcPct val="100000"/>
              </a:lnSpc>
            </a:pPr>
            <a:r>
              <a:rPr lang="en-US" sz="2000" dirty="0">
                <a:solidFill>
                  <a:schemeClr val="accent5"/>
                </a:solidFill>
              </a:rPr>
              <a:t>	-</a:t>
            </a:r>
            <a:r>
              <a:rPr lang="en-US" sz="2000" b="1" dirty="0">
                <a:solidFill>
                  <a:srgbClr val="0B5940"/>
                </a:solidFill>
              </a:rPr>
              <a:t>IEBC</a:t>
            </a:r>
          </a:p>
          <a:p>
            <a:pPr algn="l">
              <a:lnSpc>
                <a:spcPct val="100000"/>
              </a:lnSpc>
            </a:pPr>
            <a:r>
              <a:rPr lang="en-US" sz="2000" dirty="0">
                <a:solidFill>
                  <a:schemeClr val="accent5"/>
                </a:solidFill>
              </a:rPr>
              <a:t>	-</a:t>
            </a:r>
            <a:r>
              <a:rPr lang="en-US" sz="2000" b="1" dirty="0">
                <a:solidFill>
                  <a:srgbClr val="0B5940"/>
                </a:solidFill>
              </a:rPr>
              <a:t>IFC &amp; IWUIC </a:t>
            </a:r>
            <a:r>
              <a:rPr lang="en-US" sz="2000" dirty="0">
                <a:solidFill>
                  <a:schemeClr val="accent5"/>
                </a:solidFill>
              </a:rPr>
              <a:t>combined</a:t>
            </a:r>
          </a:p>
          <a:p>
            <a:pPr algn="l">
              <a:lnSpc>
                <a:spcPct val="100000"/>
              </a:lnSpc>
            </a:pPr>
            <a:r>
              <a:rPr lang="en-US" sz="2000" dirty="0">
                <a:solidFill>
                  <a:schemeClr val="accent5"/>
                </a:solidFill>
              </a:rPr>
              <a:t>	-</a:t>
            </a:r>
            <a:r>
              <a:rPr lang="en-US" sz="2000" b="1" dirty="0">
                <a:solidFill>
                  <a:srgbClr val="0B5940"/>
                </a:solidFill>
              </a:rPr>
              <a:t>IFGC</a:t>
            </a:r>
          </a:p>
          <a:p>
            <a:pPr algn="l">
              <a:lnSpc>
                <a:spcPct val="100000"/>
              </a:lnSpc>
            </a:pPr>
            <a:r>
              <a:rPr lang="en-US" sz="2000" dirty="0">
                <a:solidFill>
                  <a:schemeClr val="accent5"/>
                </a:solidFill>
              </a:rPr>
              <a:t>	-</a:t>
            </a:r>
            <a:r>
              <a:rPr lang="en-US" sz="2000" b="1" dirty="0">
                <a:solidFill>
                  <a:srgbClr val="0B5940"/>
                </a:solidFill>
              </a:rPr>
              <a:t>IMC</a:t>
            </a:r>
          </a:p>
          <a:p>
            <a:pPr algn="l">
              <a:lnSpc>
                <a:spcPct val="100000"/>
              </a:lnSpc>
            </a:pPr>
            <a:r>
              <a:rPr lang="en-US" sz="2000" dirty="0">
                <a:solidFill>
                  <a:schemeClr val="accent5"/>
                </a:solidFill>
              </a:rPr>
              <a:t>	-</a:t>
            </a:r>
            <a:r>
              <a:rPr lang="en-US" sz="2000" b="1" dirty="0">
                <a:solidFill>
                  <a:srgbClr val="0B5940"/>
                </a:solidFill>
              </a:rPr>
              <a:t>IPC &amp; IPSDC </a:t>
            </a:r>
            <a:r>
              <a:rPr lang="en-US" sz="2000" dirty="0">
                <a:solidFill>
                  <a:schemeClr val="accent5"/>
                </a:solidFill>
              </a:rPr>
              <a:t>combined</a:t>
            </a:r>
          </a:p>
          <a:p>
            <a:pPr algn="l">
              <a:lnSpc>
                <a:spcPct val="100000"/>
              </a:lnSpc>
            </a:pPr>
            <a:r>
              <a:rPr lang="en-US" sz="2000" dirty="0">
                <a:solidFill>
                  <a:schemeClr val="accent5"/>
                </a:solidFill>
              </a:rPr>
              <a:t>	-</a:t>
            </a:r>
            <a:r>
              <a:rPr lang="en-US" sz="2000" b="1" dirty="0">
                <a:solidFill>
                  <a:srgbClr val="0B5940"/>
                </a:solidFill>
              </a:rPr>
              <a:t>IPMC &amp; IZC </a:t>
            </a:r>
            <a:r>
              <a:rPr lang="en-US" sz="2000" dirty="0">
                <a:solidFill>
                  <a:schemeClr val="accent5"/>
                </a:solidFill>
              </a:rPr>
              <a:t>combined</a:t>
            </a:r>
          </a:p>
          <a:p>
            <a:pPr algn="l">
              <a:lnSpc>
                <a:spcPct val="100000"/>
              </a:lnSpc>
            </a:pPr>
            <a:r>
              <a:rPr lang="en-US" sz="2000" dirty="0">
                <a:solidFill>
                  <a:schemeClr val="accent5"/>
                </a:solidFill>
              </a:rPr>
              <a:t>	-</a:t>
            </a:r>
            <a:r>
              <a:rPr lang="en-US" sz="2000" b="1" dirty="0">
                <a:solidFill>
                  <a:srgbClr val="0B5940"/>
                </a:solidFill>
              </a:rPr>
              <a:t>IRC </a:t>
            </a:r>
            <a:r>
              <a:rPr lang="en-US" sz="2000" dirty="0">
                <a:solidFill>
                  <a:srgbClr val="0B5940"/>
                </a:solidFill>
              </a:rPr>
              <a:t>2 Subcommittees</a:t>
            </a:r>
            <a:r>
              <a:rPr lang="en-US" sz="2000" dirty="0">
                <a:solidFill>
                  <a:schemeClr val="accent5"/>
                </a:solidFill>
              </a:rPr>
              <a:t>:  Building, Mechanical/Plumbing</a:t>
            </a:r>
          </a:p>
          <a:p>
            <a:pPr algn="l">
              <a:lnSpc>
                <a:spcPct val="100000"/>
              </a:lnSpc>
            </a:pPr>
            <a:r>
              <a:rPr lang="en-US" sz="2000" dirty="0">
                <a:solidFill>
                  <a:schemeClr val="accent5"/>
                </a:solidFill>
              </a:rPr>
              <a:t>	-</a:t>
            </a:r>
            <a:r>
              <a:rPr lang="en-US" sz="2000" b="1" dirty="0">
                <a:solidFill>
                  <a:srgbClr val="0B5940"/>
                </a:solidFill>
              </a:rPr>
              <a:t>ISPSC</a:t>
            </a:r>
          </a:p>
          <a:p>
            <a:pPr algn="l">
              <a:lnSpc>
                <a:spcPct val="100000"/>
              </a:lnSpc>
            </a:pPr>
            <a:r>
              <a:rPr lang="en-US" sz="2000" dirty="0">
                <a:solidFill>
                  <a:schemeClr val="accent5"/>
                </a:solidFill>
              </a:rPr>
              <a:t>	-</a:t>
            </a:r>
            <a:r>
              <a:rPr lang="en-US" sz="2000" b="1" dirty="0">
                <a:solidFill>
                  <a:srgbClr val="0B5940"/>
                </a:solidFill>
              </a:rPr>
              <a:t>Energy 2</a:t>
            </a:r>
            <a:r>
              <a:rPr lang="en-US" sz="2000" dirty="0">
                <a:solidFill>
                  <a:srgbClr val="0B5940"/>
                </a:solidFill>
              </a:rPr>
              <a:t> committees</a:t>
            </a:r>
            <a:r>
              <a:rPr lang="en-US" sz="2000" dirty="0">
                <a:solidFill>
                  <a:schemeClr val="accent5"/>
                </a:solidFill>
              </a:rPr>
              <a:t>:  Commercial (IECC); Residential (IRC &amp; IECC)</a:t>
            </a:r>
          </a:p>
          <a:p>
            <a:pPr marL="742950" indent="-742950" algn="l" defTabSz="684213">
              <a:lnSpc>
                <a:spcPct val="100000"/>
              </a:lnSpc>
              <a:tabLst>
                <a:tab pos="855663" algn="l"/>
              </a:tabLst>
            </a:pPr>
            <a:r>
              <a:rPr lang="en-US" sz="2000" dirty="0">
                <a:solidFill>
                  <a:schemeClr val="accent5"/>
                </a:solidFill>
              </a:rPr>
              <a:t>	-</a:t>
            </a:r>
            <a:r>
              <a:rPr lang="en-US" sz="2000" b="1" dirty="0">
                <a:solidFill>
                  <a:srgbClr val="0B5940"/>
                </a:solidFill>
              </a:rPr>
              <a:t>Administrative Provisions</a:t>
            </a:r>
            <a:r>
              <a:rPr lang="en-US" sz="2000" dirty="0">
                <a:solidFill>
                  <a:srgbClr val="0B5940"/>
                </a:solidFill>
              </a:rPr>
              <a:t> Committee</a:t>
            </a:r>
            <a:r>
              <a:rPr lang="en-US" sz="2000" dirty="0">
                <a:solidFill>
                  <a:schemeClr val="accent5"/>
                </a:solidFill>
              </a:rPr>
              <a:t>-Chapter 1 of all I-Codes (with 	 exceptions such as IECC, </a:t>
            </a:r>
            <a:r>
              <a:rPr lang="en-US" sz="2000" dirty="0" err="1">
                <a:solidFill>
                  <a:schemeClr val="accent5"/>
                </a:solidFill>
              </a:rPr>
              <a:t>IgCC</a:t>
            </a:r>
            <a:r>
              <a:rPr lang="en-US" sz="2000" dirty="0">
                <a:solidFill>
                  <a:schemeClr val="accent5"/>
                </a:solidFill>
              </a:rPr>
              <a:t> and IRC) and updates to currently 	  Referenced Standards</a:t>
            </a:r>
          </a:p>
          <a:p>
            <a:pPr algn="l" defTabSz="684213">
              <a:lnSpc>
                <a:spcPct val="100000"/>
              </a:lnSpc>
            </a:pPr>
            <a:r>
              <a:rPr lang="en-US" sz="2000" dirty="0">
                <a:solidFill>
                  <a:schemeClr val="accent5"/>
                </a:solidFill>
              </a:rPr>
              <a:t>	-</a:t>
            </a:r>
            <a:r>
              <a:rPr lang="en-US" sz="2000" b="1" dirty="0" err="1">
                <a:solidFill>
                  <a:srgbClr val="0B5940"/>
                </a:solidFill>
              </a:rPr>
              <a:t>IgCC</a:t>
            </a:r>
            <a:r>
              <a:rPr lang="en-US" sz="2000" dirty="0">
                <a:solidFill>
                  <a:schemeClr val="accent5"/>
                </a:solidFill>
              </a:rPr>
              <a:t>, see next slide</a:t>
            </a:r>
          </a:p>
          <a:p>
            <a:pPr algn="l" defTabSz="684213">
              <a:lnSpc>
                <a:spcPct val="100000"/>
              </a:lnSpc>
            </a:pPr>
            <a:endParaRPr lang="en-US" sz="2000" dirty="0">
              <a:solidFill>
                <a:schemeClr val="accent5"/>
              </a:solidFill>
            </a:endParaRPr>
          </a:p>
        </p:txBody>
      </p:sp>
    </p:spTree>
    <p:extLst>
      <p:ext uri="{BB962C8B-B14F-4D97-AF65-F5344CB8AC3E}">
        <p14:creationId xmlns:p14="http://schemas.microsoft.com/office/powerpoint/2010/main" val="559241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8E5A8C-65E1-D44A-A7FA-6D25294778A9}"/>
              </a:ext>
            </a:extLst>
          </p:cNvPr>
          <p:cNvSpPr>
            <a:spLocks noGrp="1"/>
          </p:cNvSpPr>
          <p:nvPr>
            <p:ph type="body" sz="quarter" idx="10"/>
          </p:nvPr>
        </p:nvSpPr>
        <p:spPr>
          <a:xfrm>
            <a:off x="752949" y="869214"/>
            <a:ext cx="6546773" cy="3791996"/>
          </a:xfrm>
        </p:spPr>
        <p:txBody>
          <a:bodyPr>
            <a:noAutofit/>
          </a:bodyPr>
          <a:lstStyle/>
          <a:p>
            <a:pPr marL="285750" indent="-285750">
              <a:buFont typeface="Arial" panose="020B0604020202020204" pitchFamily="34" charset="0"/>
              <a:buChar char="•"/>
            </a:pPr>
            <a:r>
              <a:rPr lang="en-US" sz="2400" dirty="0"/>
              <a:t>Code officials</a:t>
            </a:r>
          </a:p>
          <a:p>
            <a:pPr marL="285750" indent="-285750">
              <a:buFont typeface="Arial" panose="020B0604020202020204" pitchFamily="34" charset="0"/>
              <a:buChar char="•"/>
            </a:pPr>
            <a:r>
              <a:rPr lang="en-US" sz="2400" dirty="0"/>
              <a:t>Design professionals</a:t>
            </a:r>
          </a:p>
          <a:p>
            <a:pPr marL="285750" indent="-285750">
              <a:buFont typeface="Arial" panose="020B0604020202020204" pitchFamily="34" charset="0"/>
              <a:buChar char="•"/>
            </a:pPr>
            <a:r>
              <a:rPr lang="en-US" sz="2400" dirty="0"/>
              <a:t>Code consultants</a:t>
            </a:r>
          </a:p>
          <a:p>
            <a:pPr marL="285750" indent="-285750">
              <a:buFont typeface="Arial" panose="020B0604020202020204" pitchFamily="34" charset="0"/>
              <a:buChar char="•"/>
            </a:pPr>
            <a:r>
              <a:rPr lang="en-US" sz="2400" dirty="0"/>
              <a:t>Trade associations</a:t>
            </a:r>
          </a:p>
          <a:p>
            <a:pPr marL="285750" indent="-285750">
              <a:buFont typeface="Arial" panose="020B0604020202020204" pitchFamily="34" charset="0"/>
              <a:buChar char="•"/>
            </a:pPr>
            <a:r>
              <a:rPr lang="en-US" sz="2400" dirty="0"/>
              <a:t>Builders/contractors</a:t>
            </a:r>
          </a:p>
          <a:p>
            <a:pPr marL="285750" indent="-285750">
              <a:buFont typeface="Arial" panose="020B0604020202020204" pitchFamily="34" charset="0"/>
              <a:buChar char="•"/>
            </a:pPr>
            <a:r>
              <a:rPr lang="en-US" sz="2400" dirty="0"/>
              <a:t>Manufacturers/suppliers</a:t>
            </a:r>
          </a:p>
          <a:p>
            <a:pPr marL="285750" indent="-285750">
              <a:buFont typeface="Arial" panose="020B0604020202020204" pitchFamily="34" charset="0"/>
              <a:buChar char="•"/>
            </a:pPr>
            <a:r>
              <a:rPr lang="en-US" sz="2400" dirty="0"/>
              <a:t>Government agencies</a:t>
            </a:r>
          </a:p>
          <a:p>
            <a:pPr marL="285750" indent="-285750">
              <a:buFont typeface="Arial" panose="020B0604020202020204" pitchFamily="34" charset="0"/>
              <a:buChar char="•"/>
            </a:pPr>
            <a:r>
              <a:rPr lang="en-US" sz="2400" dirty="0"/>
              <a:t>Anyone with an interest</a:t>
            </a:r>
          </a:p>
        </p:txBody>
      </p:sp>
      <p:sp>
        <p:nvSpPr>
          <p:cNvPr id="4" name="Title 3">
            <a:extLst>
              <a:ext uri="{FF2B5EF4-FFF2-40B4-BE49-F238E27FC236}">
                <a16:creationId xmlns:a16="http://schemas.microsoft.com/office/drawing/2014/main" id="{7DF6F733-48E4-4916-A485-D3A035E015DE}"/>
              </a:ext>
            </a:extLst>
          </p:cNvPr>
          <p:cNvSpPr>
            <a:spLocks noGrp="1"/>
          </p:cNvSpPr>
          <p:nvPr>
            <p:ph type="title"/>
          </p:nvPr>
        </p:nvSpPr>
        <p:spPr>
          <a:xfrm>
            <a:off x="693398" y="223799"/>
            <a:ext cx="6546850" cy="563563"/>
          </a:xfrm>
        </p:spPr>
        <p:txBody>
          <a:bodyPr>
            <a:noAutofit/>
          </a:bodyPr>
          <a:lstStyle/>
          <a:p>
            <a:pPr algn="ctr"/>
            <a:r>
              <a:rPr lang="en-US" sz="4400" b="1" dirty="0">
                <a:solidFill>
                  <a:srgbClr val="0B5940"/>
                </a:solidFill>
              </a:rPr>
              <a:t>The Players</a:t>
            </a:r>
            <a:endParaRPr lang="en-US" sz="4400" dirty="0">
              <a:solidFill>
                <a:srgbClr val="0B5940"/>
              </a:solidFill>
            </a:endParaRPr>
          </a:p>
        </p:txBody>
      </p:sp>
    </p:spTree>
    <p:extLst>
      <p:ext uri="{BB962C8B-B14F-4D97-AF65-F5344CB8AC3E}">
        <p14:creationId xmlns:p14="http://schemas.microsoft.com/office/powerpoint/2010/main" val="3376985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8E5A8C-65E1-D44A-A7FA-6D25294778A9}"/>
              </a:ext>
            </a:extLst>
          </p:cNvPr>
          <p:cNvSpPr>
            <a:spLocks noGrp="1"/>
          </p:cNvSpPr>
          <p:nvPr>
            <p:ph type="body" sz="quarter" idx="10"/>
          </p:nvPr>
        </p:nvSpPr>
        <p:spPr>
          <a:xfrm>
            <a:off x="752949" y="876648"/>
            <a:ext cx="6546773" cy="3791996"/>
          </a:xfrm>
        </p:spPr>
        <p:txBody>
          <a:bodyPr>
            <a:noAutofit/>
          </a:bodyPr>
          <a:lstStyle/>
          <a:p>
            <a:pPr marL="285750" indent="-285750">
              <a:buFont typeface="Arial" panose="020B0604020202020204" pitchFamily="34" charset="0"/>
              <a:buChar char="•"/>
            </a:pPr>
            <a:r>
              <a:rPr lang="en-US" sz="3200" dirty="0">
                <a:solidFill>
                  <a:srgbClr val="0B5940"/>
                </a:solidFill>
              </a:rPr>
              <a:t>Open</a:t>
            </a:r>
          </a:p>
          <a:p>
            <a:pPr marL="285750" indent="-285750">
              <a:buFont typeface="Arial" panose="020B0604020202020204" pitchFamily="34" charset="0"/>
              <a:buChar char="•"/>
            </a:pPr>
            <a:r>
              <a:rPr lang="en-US" sz="3200" dirty="0">
                <a:solidFill>
                  <a:srgbClr val="0B5940"/>
                </a:solidFill>
              </a:rPr>
              <a:t>Transparent</a:t>
            </a:r>
          </a:p>
          <a:p>
            <a:pPr marL="285750" indent="-285750">
              <a:buFont typeface="Arial" panose="020B0604020202020204" pitchFamily="34" charset="0"/>
              <a:buChar char="•"/>
            </a:pPr>
            <a:r>
              <a:rPr lang="en-US" sz="3200" dirty="0">
                <a:solidFill>
                  <a:srgbClr val="0B5940"/>
                </a:solidFill>
              </a:rPr>
              <a:t>Balance of Interest</a:t>
            </a:r>
          </a:p>
          <a:p>
            <a:pPr marL="285750" indent="-285750">
              <a:buFont typeface="Arial" panose="020B0604020202020204" pitchFamily="34" charset="0"/>
              <a:buChar char="•"/>
            </a:pPr>
            <a:r>
              <a:rPr lang="en-US" sz="3200" dirty="0">
                <a:solidFill>
                  <a:srgbClr val="0B5940"/>
                </a:solidFill>
              </a:rPr>
              <a:t>Due Process</a:t>
            </a:r>
          </a:p>
          <a:p>
            <a:pPr marL="285750" indent="-285750">
              <a:buFont typeface="Arial" panose="020B0604020202020204" pitchFamily="34" charset="0"/>
              <a:buChar char="•"/>
            </a:pPr>
            <a:r>
              <a:rPr lang="en-US" sz="3200" dirty="0">
                <a:solidFill>
                  <a:srgbClr val="0B5940"/>
                </a:solidFill>
              </a:rPr>
              <a:t>Consensus</a:t>
            </a:r>
          </a:p>
          <a:p>
            <a:pPr marL="285750" indent="-285750">
              <a:buFont typeface="Arial" panose="020B0604020202020204" pitchFamily="34" charset="0"/>
              <a:buChar char="•"/>
            </a:pPr>
            <a:r>
              <a:rPr lang="en-US" sz="3200" dirty="0">
                <a:solidFill>
                  <a:srgbClr val="0B5940"/>
                </a:solidFill>
              </a:rPr>
              <a:t>Appeals Process</a:t>
            </a:r>
          </a:p>
        </p:txBody>
      </p:sp>
      <p:sp>
        <p:nvSpPr>
          <p:cNvPr id="4" name="Title 3">
            <a:extLst>
              <a:ext uri="{FF2B5EF4-FFF2-40B4-BE49-F238E27FC236}">
                <a16:creationId xmlns:a16="http://schemas.microsoft.com/office/drawing/2014/main" id="{7DF6F733-48E4-4916-A485-D3A035E015DE}"/>
              </a:ext>
            </a:extLst>
          </p:cNvPr>
          <p:cNvSpPr>
            <a:spLocks noGrp="1"/>
          </p:cNvSpPr>
          <p:nvPr>
            <p:ph type="title"/>
          </p:nvPr>
        </p:nvSpPr>
        <p:spPr>
          <a:xfrm>
            <a:off x="693398" y="223799"/>
            <a:ext cx="6546850" cy="563563"/>
          </a:xfrm>
        </p:spPr>
        <p:txBody>
          <a:bodyPr>
            <a:noAutofit/>
          </a:bodyPr>
          <a:lstStyle/>
          <a:p>
            <a:pPr algn="ctr"/>
            <a:r>
              <a:rPr lang="en-US" sz="4400" b="1" dirty="0"/>
              <a:t>The Process</a:t>
            </a:r>
            <a:endParaRPr lang="en-US" sz="4400" dirty="0"/>
          </a:p>
        </p:txBody>
      </p:sp>
    </p:spTree>
    <p:extLst>
      <p:ext uri="{BB962C8B-B14F-4D97-AF65-F5344CB8AC3E}">
        <p14:creationId xmlns:p14="http://schemas.microsoft.com/office/powerpoint/2010/main" val="2139395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A028C-087C-40A7-969B-EFDF432029A3}"/>
              </a:ext>
            </a:extLst>
          </p:cNvPr>
          <p:cNvSpPr>
            <a:spLocks noGrp="1"/>
          </p:cNvSpPr>
          <p:nvPr>
            <p:ph type="title"/>
          </p:nvPr>
        </p:nvSpPr>
        <p:spPr/>
        <p:txBody>
          <a:bodyPr>
            <a:normAutofit/>
          </a:bodyPr>
          <a:lstStyle/>
          <a:p>
            <a:pPr algn="ctr"/>
            <a:r>
              <a:rPr lang="en-US" sz="2800" b="1" dirty="0">
                <a:solidFill>
                  <a:schemeClr val="tx1">
                    <a:lumMod val="90000"/>
                    <a:lumOff val="10000"/>
                  </a:schemeClr>
                </a:solidFill>
              </a:rPr>
              <a:t>Presented to:</a:t>
            </a:r>
          </a:p>
        </p:txBody>
      </p:sp>
      <p:pic>
        <p:nvPicPr>
          <p:cNvPr id="4" name="Picture 3">
            <a:extLst>
              <a:ext uri="{FF2B5EF4-FFF2-40B4-BE49-F238E27FC236}">
                <a16:creationId xmlns:a16="http://schemas.microsoft.com/office/drawing/2014/main" id="{5299CE8C-7CF6-40FD-B72C-B668022DB486}"/>
              </a:ext>
            </a:extLst>
          </p:cNvPr>
          <p:cNvPicPr>
            <a:picLocks noChangeAspect="1"/>
          </p:cNvPicPr>
          <p:nvPr/>
        </p:nvPicPr>
        <p:blipFill>
          <a:blip r:embed="rId2"/>
          <a:stretch>
            <a:fillRect/>
          </a:stretch>
        </p:blipFill>
        <p:spPr>
          <a:xfrm>
            <a:off x="1016000" y="1669464"/>
            <a:ext cx="5729574" cy="1804572"/>
          </a:xfrm>
          <a:prstGeom prst="rect">
            <a:avLst/>
          </a:prstGeom>
        </p:spPr>
      </p:pic>
      <p:sp>
        <p:nvSpPr>
          <p:cNvPr id="3" name="Text Placeholder 2">
            <a:extLst>
              <a:ext uri="{FF2B5EF4-FFF2-40B4-BE49-F238E27FC236}">
                <a16:creationId xmlns:a16="http://schemas.microsoft.com/office/drawing/2014/main" id="{70E70688-978E-491C-8D31-05E8C8FBC049}"/>
              </a:ext>
            </a:extLst>
          </p:cNvPr>
          <p:cNvSpPr>
            <a:spLocks noGrp="1"/>
          </p:cNvSpPr>
          <p:nvPr>
            <p:ph type="body" sz="quarter" idx="10"/>
          </p:nvPr>
        </p:nvSpPr>
        <p:spPr/>
        <p:txBody>
          <a:bodyPr/>
          <a:lstStyle/>
          <a:p>
            <a:endParaRPr lang="en-US" dirty="0"/>
          </a:p>
        </p:txBody>
      </p:sp>
      <p:sp>
        <p:nvSpPr>
          <p:cNvPr id="5" name="TextBox 4">
            <a:extLst>
              <a:ext uri="{FF2B5EF4-FFF2-40B4-BE49-F238E27FC236}">
                <a16:creationId xmlns:a16="http://schemas.microsoft.com/office/drawing/2014/main" id="{46EE483F-34CC-4B7D-90D3-46401BA8795C}"/>
              </a:ext>
            </a:extLst>
          </p:cNvPr>
          <p:cNvSpPr txBox="1"/>
          <p:nvPr/>
        </p:nvSpPr>
        <p:spPr>
          <a:xfrm>
            <a:off x="926475" y="4281543"/>
            <a:ext cx="5819099" cy="369332"/>
          </a:xfrm>
          <a:prstGeom prst="rect">
            <a:avLst/>
          </a:prstGeom>
          <a:noFill/>
        </p:spPr>
        <p:txBody>
          <a:bodyPr wrap="square" rtlCol="0">
            <a:spAutoFit/>
          </a:bodyPr>
          <a:lstStyle/>
          <a:p>
            <a:pPr algn="ctr"/>
            <a:r>
              <a:rPr lang="en-US" dirty="0"/>
              <a:t>March 9, 2022</a:t>
            </a:r>
          </a:p>
        </p:txBody>
      </p:sp>
      <p:sp>
        <p:nvSpPr>
          <p:cNvPr id="6" name="TextBox 5">
            <a:extLst>
              <a:ext uri="{FF2B5EF4-FFF2-40B4-BE49-F238E27FC236}">
                <a16:creationId xmlns:a16="http://schemas.microsoft.com/office/drawing/2014/main" id="{56131E5E-EE16-4752-ABAE-59628E0189EB}"/>
              </a:ext>
            </a:extLst>
          </p:cNvPr>
          <p:cNvSpPr txBox="1"/>
          <p:nvPr/>
        </p:nvSpPr>
        <p:spPr>
          <a:xfrm>
            <a:off x="926475" y="3942153"/>
            <a:ext cx="5819098" cy="369332"/>
          </a:xfrm>
          <a:prstGeom prst="rect">
            <a:avLst/>
          </a:prstGeom>
          <a:noFill/>
        </p:spPr>
        <p:txBody>
          <a:bodyPr wrap="square" rtlCol="0">
            <a:spAutoFit/>
          </a:bodyPr>
          <a:lstStyle/>
          <a:p>
            <a:pPr algn="ctr"/>
            <a:r>
              <a:rPr lang="en-US" dirty="0"/>
              <a:t>Georgia State Codes Advisory Committee (SCAC)</a:t>
            </a:r>
          </a:p>
        </p:txBody>
      </p:sp>
    </p:spTree>
    <p:extLst>
      <p:ext uri="{BB962C8B-B14F-4D97-AF65-F5344CB8AC3E}">
        <p14:creationId xmlns:p14="http://schemas.microsoft.com/office/powerpoint/2010/main" val="3644555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21AEC42-A874-4374-B141-BE6C590C01FF}"/>
              </a:ext>
            </a:extLst>
          </p:cNvPr>
          <p:cNvSpPr txBox="1"/>
          <p:nvPr/>
        </p:nvSpPr>
        <p:spPr>
          <a:xfrm>
            <a:off x="2333299" y="1832058"/>
            <a:ext cx="4638072" cy="1015663"/>
          </a:xfrm>
          <a:prstGeom prst="rect">
            <a:avLst/>
          </a:prstGeom>
          <a:noFill/>
        </p:spPr>
        <p:txBody>
          <a:bodyPr wrap="square" rtlCol="0">
            <a:spAutoFit/>
          </a:bodyPr>
          <a:lstStyle/>
          <a:p>
            <a:pPr algn="ctr"/>
            <a:r>
              <a:rPr lang="en-US" sz="3200" b="1" dirty="0">
                <a:solidFill>
                  <a:srgbClr val="0B5940"/>
                </a:solidFill>
              </a:rPr>
              <a:t>I-Code Development Cycle </a:t>
            </a:r>
          </a:p>
          <a:p>
            <a:pPr algn="ctr"/>
            <a:r>
              <a:rPr lang="en-US" sz="2800" b="1" dirty="0">
                <a:solidFill>
                  <a:srgbClr val="0B5940"/>
                </a:solidFill>
              </a:rPr>
              <a:t>Powered by </a:t>
            </a:r>
            <a:r>
              <a:rPr lang="en-US" sz="2800" b="1" dirty="0" err="1">
                <a:solidFill>
                  <a:srgbClr val="0B5940"/>
                </a:solidFill>
              </a:rPr>
              <a:t>cdpACCESS</a:t>
            </a:r>
            <a:r>
              <a:rPr lang="en-US" sz="2800" b="1" dirty="0">
                <a:solidFill>
                  <a:srgbClr val="0B5940"/>
                </a:solidFill>
              </a:rPr>
              <a:t>®</a:t>
            </a:r>
          </a:p>
        </p:txBody>
      </p:sp>
      <p:sp>
        <p:nvSpPr>
          <p:cNvPr id="8" name="Rectangle 7">
            <a:extLst>
              <a:ext uri="{FF2B5EF4-FFF2-40B4-BE49-F238E27FC236}">
                <a16:creationId xmlns:a16="http://schemas.microsoft.com/office/drawing/2014/main" id="{39CFB902-8DFA-4ABC-BDCE-38079DEEB33A}"/>
              </a:ext>
            </a:extLst>
          </p:cNvPr>
          <p:cNvSpPr/>
          <p:nvPr/>
        </p:nvSpPr>
        <p:spPr>
          <a:xfrm>
            <a:off x="4090478" y="205791"/>
            <a:ext cx="1510693" cy="914400"/>
          </a:xfrm>
          <a:prstGeom prst="rect">
            <a:avLst/>
          </a:prstGeom>
          <a:solidFill>
            <a:srgbClr val="FE5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3ABE2EC-F26C-4702-A018-6BB121D0F847}"/>
              </a:ext>
            </a:extLst>
          </p:cNvPr>
          <p:cNvSpPr/>
          <p:nvPr/>
        </p:nvSpPr>
        <p:spPr>
          <a:xfrm>
            <a:off x="2134190" y="552581"/>
            <a:ext cx="1341699" cy="914400"/>
          </a:xfrm>
          <a:prstGeom prst="rect">
            <a:avLst/>
          </a:prstGeom>
          <a:solidFill>
            <a:srgbClr val="49A9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95000"/>
                  </a:schemeClr>
                </a:solidFill>
              </a:rPr>
              <a:t>Code Change Agenda Posted</a:t>
            </a:r>
          </a:p>
        </p:txBody>
      </p:sp>
      <p:sp>
        <p:nvSpPr>
          <p:cNvPr id="10" name="Rectangle 9">
            <a:extLst>
              <a:ext uri="{FF2B5EF4-FFF2-40B4-BE49-F238E27FC236}">
                <a16:creationId xmlns:a16="http://schemas.microsoft.com/office/drawing/2014/main" id="{695A1EB0-02EE-43A4-8FF9-4F7DCBC3F355}"/>
              </a:ext>
            </a:extLst>
          </p:cNvPr>
          <p:cNvSpPr/>
          <p:nvPr/>
        </p:nvSpPr>
        <p:spPr>
          <a:xfrm>
            <a:off x="5957037" y="542171"/>
            <a:ext cx="1173480" cy="914400"/>
          </a:xfrm>
          <a:prstGeom prst="rect">
            <a:avLst/>
          </a:prstGeom>
          <a:solidFill>
            <a:srgbClr val="0B59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95000"/>
                  </a:schemeClr>
                </a:solidFill>
              </a:rPr>
              <a:t>New Edition Published</a:t>
            </a:r>
          </a:p>
        </p:txBody>
      </p:sp>
      <p:sp>
        <p:nvSpPr>
          <p:cNvPr id="11" name="Rectangle 10">
            <a:extLst>
              <a:ext uri="{FF2B5EF4-FFF2-40B4-BE49-F238E27FC236}">
                <a16:creationId xmlns:a16="http://schemas.microsoft.com/office/drawing/2014/main" id="{E85D163E-161B-4555-B1E4-F7C233FE6622}"/>
              </a:ext>
            </a:extLst>
          </p:cNvPr>
          <p:cNvSpPr/>
          <p:nvPr/>
        </p:nvSpPr>
        <p:spPr>
          <a:xfrm>
            <a:off x="368978" y="1347171"/>
            <a:ext cx="1371600" cy="975360"/>
          </a:xfrm>
          <a:prstGeom prst="rect">
            <a:avLst/>
          </a:prstGeom>
          <a:solidFill>
            <a:srgbClr val="4D52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95000"/>
                  </a:schemeClr>
                </a:solidFill>
              </a:rPr>
              <a:t>Committee Action Hearing (CAH)</a:t>
            </a:r>
          </a:p>
        </p:txBody>
      </p:sp>
      <p:sp>
        <p:nvSpPr>
          <p:cNvPr id="12" name="Rectangle 11">
            <a:extLst>
              <a:ext uri="{FF2B5EF4-FFF2-40B4-BE49-F238E27FC236}">
                <a16:creationId xmlns:a16="http://schemas.microsoft.com/office/drawing/2014/main" id="{CFC2D06D-B6E7-40A9-91BF-240218BCA467}"/>
              </a:ext>
            </a:extLst>
          </p:cNvPr>
          <p:cNvSpPr/>
          <p:nvPr/>
        </p:nvSpPr>
        <p:spPr>
          <a:xfrm>
            <a:off x="7390471" y="1248464"/>
            <a:ext cx="1371600" cy="1005840"/>
          </a:xfrm>
          <a:prstGeom prst="rect">
            <a:avLst/>
          </a:prstGeom>
          <a:solidFill>
            <a:srgbClr val="009D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lumMod val="95000"/>
                  </a:schemeClr>
                </a:solidFill>
              </a:rPr>
              <a:t>Online Governmental Consensus Vote  (OGCV)</a:t>
            </a:r>
          </a:p>
        </p:txBody>
      </p:sp>
      <p:sp>
        <p:nvSpPr>
          <p:cNvPr id="14" name="Rectangle 13">
            <a:extLst>
              <a:ext uri="{FF2B5EF4-FFF2-40B4-BE49-F238E27FC236}">
                <a16:creationId xmlns:a16="http://schemas.microsoft.com/office/drawing/2014/main" id="{770AEF96-A91C-48A4-98C1-6B0519230770}"/>
              </a:ext>
            </a:extLst>
          </p:cNvPr>
          <p:cNvSpPr/>
          <p:nvPr/>
        </p:nvSpPr>
        <p:spPr>
          <a:xfrm>
            <a:off x="7047571" y="2560454"/>
            <a:ext cx="1219200" cy="914400"/>
          </a:xfrm>
          <a:prstGeom prst="rect">
            <a:avLst/>
          </a:prstGeom>
          <a:solidFill>
            <a:srgbClr val="4D52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95000"/>
                  </a:schemeClr>
                </a:solidFill>
              </a:rPr>
              <a:t>Public Comment Hearing (PCH)</a:t>
            </a:r>
          </a:p>
        </p:txBody>
      </p:sp>
      <p:sp>
        <p:nvSpPr>
          <p:cNvPr id="15" name="Rectangle 14">
            <a:extLst>
              <a:ext uri="{FF2B5EF4-FFF2-40B4-BE49-F238E27FC236}">
                <a16:creationId xmlns:a16="http://schemas.microsoft.com/office/drawing/2014/main" id="{701C921F-FF92-4152-9257-2AE64B46C412}"/>
              </a:ext>
            </a:extLst>
          </p:cNvPr>
          <p:cNvSpPr/>
          <p:nvPr/>
        </p:nvSpPr>
        <p:spPr>
          <a:xfrm>
            <a:off x="2785384" y="3458762"/>
            <a:ext cx="1295400" cy="914400"/>
          </a:xfrm>
          <a:prstGeom prst="rect">
            <a:avLst/>
          </a:prstGeom>
          <a:solidFill>
            <a:srgbClr val="FE5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95000"/>
                  </a:schemeClr>
                </a:solidFill>
              </a:rPr>
              <a:t>Public Comments</a:t>
            </a:r>
          </a:p>
          <a:p>
            <a:pPr algn="ctr"/>
            <a:r>
              <a:rPr lang="en-US" sz="1600" b="1" dirty="0">
                <a:solidFill>
                  <a:schemeClr val="bg1">
                    <a:lumMod val="95000"/>
                  </a:schemeClr>
                </a:solidFill>
              </a:rPr>
              <a:t>Submitted</a:t>
            </a:r>
          </a:p>
        </p:txBody>
      </p:sp>
      <p:sp>
        <p:nvSpPr>
          <p:cNvPr id="16" name="Rectangle 15">
            <a:extLst>
              <a:ext uri="{FF2B5EF4-FFF2-40B4-BE49-F238E27FC236}">
                <a16:creationId xmlns:a16="http://schemas.microsoft.com/office/drawing/2014/main" id="{41EB06C2-B32E-415F-8F58-4064EB3D702C}"/>
              </a:ext>
            </a:extLst>
          </p:cNvPr>
          <p:cNvSpPr/>
          <p:nvPr/>
        </p:nvSpPr>
        <p:spPr>
          <a:xfrm>
            <a:off x="5538439" y="3396181"/>
            <a:ext cx="1218698" cy="917508"/>
          </a:xfrm>
          <a:prstGeom prst="rect">
            <a:avLst/>
          </a:prstGeom>
          <a:solidFill>
            <a:srgbClr val="49A9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95000"/>
                  </a:schemeClr>
                </a:solidFill>
              </a:rPr>
              <a:t>Public Comment Agenda Posted</a:t>
            </a:r>
          </a:p>
        </p:txBody>
      </p:sp>
      <p:sp>
        <p:nvSpPr>
          <p:cNvPr id="17" name="TextBox 16">
            <a:extLst>
              <a:ext uri="{FF2B5EF4-FFF2-40B4-BE49-F238E27FC236}">
                <a16:creationId xmlns:a16="http://schemas.microsoft.com/office/drawing/2014/main" id="{70836457-CB23-41F5-9164-AACAE3A8DD13}"/>
              </a:ext>
            </a:extLst>
          </p:cNvPr>
          <p:cNvSpPr txBox="1"/>
          <p:nvPr/>
        </p:nvSpPr>
        <p:spPr>
          <a:xfrm>
            <a:off x="4013937" y="353040"/>
            <a:ext cx="1524000" cy="646331"/>
          </a:xfrm>
          <a:prstGeom prst="rect">
            <a:avLst/>
          </a:prstGeom>
          <a:noFill/>
        </p:spPr>
        <p:txBody>
          <a:bodyPr wrap="square" rtlCol="0">
            <a:spAutoFit/>
          </a:bodyPr>
          <a:lstStyle/>
          <a:p>
            <a:pPr algn="ctr"/>
            <a:r>
              <a:rPr lang="en-US" b="1" dirty="0">
                <a:solidFill>
                  <a:schemeClr val="bg1">
                    <a:lumMod val="95000"/>
                  </a:schemeClr>
                </a:solidFill>
              </a:rPr>
              <a:t>Code Changes Submitted</a:t>
            </a:r>
          </a:p>
        </p:txBody>
      </p:sp>
      <p:sp>
        <p:nvSpPr>
          <p:cNvPr id="18" name="Rectangle 17">
            <a:extLst>
              <a:ext uri="{FF2B5EF4-FFF2-40B4-BE49-F238E27FC236}">
                <a16:creationId xmlns:a16="http://schemas.microsoft.com/office/drawing/2014/main" id="{4785E77E-CCA2-4595-BE7C-BD9E07FD1373}"/>
              </a:ext>
            </a:extLst>
          </p:cNvPr>
          <p:cNvSpPr/>
          <p:nvPr/>
        </p:nvSpPr>
        <p:spPr>
          <a:xfrm>
            <a:off x="877229" y="2628774"/>
            <a:ext cx="1295400" cy="914400"/>
          </a:xfrm>
          <a:prstGeom prst="rect">
            <a:avLst/>
          </a:prstGeom>
          <a:solidFill>
            <a:srgbClr val="49A9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95000"/>
                  </a:schemeClr>
                </a:solidFill>
              </a:rPr>
              <a:t>CAH Results Posted</a:t>
            </a:r>
          </a:p>
        </p:txBody>
      </p:sp>
      <p:cxnSp>
        <p:nvCxnSpPr>
          <p:cNvPr id="19" name="Elbow Connector 26">
            <a:extLst>
              <a:ext uri="{FF2B5EF4-FFF2-40B4-BE49-F238E27FC236}">
                <a16:creationId xmlns:a16="http://schemas.microsoft.com/office/drawing/2014/main" id="{7A70DC3E-5D60-46D9-946E-DFB1906ADF17}"/>
              </a:ext>
            </a:extLst>
          </p:cNvPr>
          <p:cNvCxnSpPr>
            <a:stCxn id="9" idx="1"/>
            <a:endCxn id="11" idx="3"/>
          </p:cNvCxnSpPr>
          <p:nvPr/>
        </p:nvCxnSpPr>
        <p:spPr>
          <a:xfrm rot="10800000" flipV="1">
            <a:off x="1740578" y="1009781"/>
            <a:ext cx="393612" cy="825070"/>
          </a:xfrm>
          <a:prstGeom prst="bentConnector3">
            <a:avLst/>
          </a:prstGeom>
          <a:ln w="25400">
            <a:solidFill>
              <a:srgbClr val="4D525A"/>
            </a:solidFill>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28">
            <a:extLst>
              <a:ext uri="{FF2B5EF4-FFF2-40B4-BE49-F238E27FC236}">
                <a16:creationId xmlns:a16="http://schemas.microsoft.com/office/drawing/2014/main" id="{393B6690-59D2-4C86-BBEE-38E1369B5A6C}"/>
              </a:ext>
            </a:extLst>
          </p:cNvPr>
          <p:cNvCxnSpPr>
            <a:cxnSpLocks/>
            <a:stCxn id="11" idx="2"/>
          </p:cNvCxnSpPr>
          <p:nvPr/>
        </p:nvCxnSpPr>
        <p:spPr>
          <a:xfrm rot="16200000" flipH="1">
            <a:off x="1117792" y="2259517"/>
            <a:ext cx="290903" cy="416930"/>
          </a:xfrm>
          <a:prstGeom prst="bentConnector3">
            <a:avLst/>
          </a:prstGeom>
          <a:ln w="25400">
            <a:solidFill>
              <a:srgbClr val="0B5940"/>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32">
            <a:extLst>
              <a:ext uri="{FF2B5EF4-FFF2-40B4-BE49-F238E27FC236}">
                <a16:creationId xmlns:a16="http://schemas.microsoft.com/office/drawing/2014/main" id="{57E8D0E2-A364-4ECA-825C-FC7E2551793D}"/>
              </a:ext>
            </a:extLst>
          </p:cNvPr>
          <p:cNvCxnSpPr>
            <a:cxnSpLocks/>
            <a:stCxn id="18" idx="3"/>
            <a:endCxn id="15" idx="1"/>
          </p:cNvCxnSpPr>
          <p:nvPr/>
        </p:nvCxnSpPr>
        <p:spPr>
          <a:xfrm>
            <a:off x="2172629" y="3085974"/>
            <a:ext cx="612755" cy="829988"/>
          </a:xfrm>
          <a:prstGeom prst="bentConnector3">
            <a:avLst/>
          </a:prstGeom>
          <a:ln w="25400">
            <a:solidFill>
              <a:srgbClr val="0B5940"/>
            </a:solidFill>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34">
            <a:extLst>
              <a:ext uri="{FF2B5EF4-FFF2-40B4-BE49-F238E27FC236}">
                <a16:creationId xmlns:a16="http://schemas.microsoft.com/office/drawing/2014/main" id="{B6BE28C8-F522-4BA8-8496-A371E0D7045B}"/>
              </a:ext>
            </a:extLst>
          </p:cNvPr>
          <p:cNvCxnSpPr>
            <a:cxnSpLocks/>
          </p:cNvCxnSpPr>
          <p:nvPr/>
        </p:nvCxnSpPr>
        <p:spPr>
          <a:xfrm>
            <a:off x="4050245" y="3915962"/>
            <a:ext cx="1451383" cy="12700"/>
          </a:xfrm>
          <a:prstGeom prst="bentConnector3">
            <a:avLst/>
          </a:prstGeom>
          <a:ln w="25400">
            <a:solidFill>
              <a:srgbClr val="0B5940"/>
            </a:solidFill>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36">
            <a:extLst>
              <a:ext uri="{FF2B5EF4-FFF2-40B4-BE49-F238E27FC236}">
                <a16:creationId xmlns:a16="http://schemas.microsoft.com/office/drawing/2014/main" id="{97631545-1370-4E45-A85F-62DCEFD39352}"/>
              </a:ext>
            </a:extLst>
          </p:cNvPr>
          <p:cNvCxnSpPr>
            <a:cxnSpLocks/>
            <a:stCxn id="16" idx="3"/>
            <a:endCxn id="14" idx="2"/>
          </p:cNvCxnSpPr>
          <p:nvPr/>
        </p:nvCxnSpPr>
        <p:spPr>
          <a:xfrm flipV="1">
            <a:off x="6757137" y="3474854"/>
            <a:ext cx="900034" cy="380081"/>
          </a:xfrm>
          <a:prstGeom prst="bentConnector2">
            <a:avLst/>
          </a:prstGeom>
          <a:ln w="25400">
            <a:solidFill>
              <a:srgbClr val="0B5940"/>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38">
            <a:extLst>
              <a:ext uri="{FF2B5EF4-FFF2-40B4-BE49-F238E27FC236}">
                <a16:creationId xmlns:a16="http://schemas.microsoft.com/office/drawing/2014/main" id="{A7FFD6F0-E362-49BF-833E-B0824831937F}"/>
              </a:ext>
            </a:extLst>
          </p:cNvPr>
          <p:cNvCxnSpPr>
            <a:stCxn id="14" idx="0"/>
            <a:endCxn id="12" idx="2"/>
          </p:cNvCxnSpPr>
          <p:nvPr/>
        </p:nvCxnSpPr>
        <p:spPr>
          <a:xfrm rot="5400000" flipH="1" flipV="1">
            <a:off x="7713646" y="2197829"/>
            <a:ext cx="306150" cy="419100"/>
          </a:xfrm>
          <a:prstGeom prst="bentConnector3">
            <a:avLst/>
          </a:prstGeom>
          <a:ln w="25400">
            <a:solidFill>
              <a:srgbClr val="0B5940"/>
            </a:solidFill>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40">
            <a:extLst>
              <a:ext uri="{FF2B5EF4-FFF2-40B4-BE49-F238E27FC236}">
                <a16:creationId xmlns:a16="http://schemas.microsoft.com/office/drawing/2014/main" id="{E77877CE-693F-421A-85C1-D98F3952050D}"/>
              </a:ext>
            </a:extLst>
          </p:cNvPr>
          <p:cNvCxnSpPr>
            <a:stCxn id="12" idx="0"/>
            <a:endCxn id="10" idx="3"/>
          </p:cNvCxnSpPr>
          <p:nvPr/>
        </p:nvCxnSpPr>
        <p:spPr>
          <a:xfrm rot="16200000" flipV="1">
            <a:off x="7478848" y="651041"/>
            <a:ext cx="249093" cy="945754"/>
          </a:xfrm>
          <a:prstGeom prst="bentConnector2">
            <a:avLst/>
          </a:prstGeom>
          <a:ln w="25400">
            <a:solidFill>
              <a:srgbClr val="0B5940"/>
            </a:solidFill>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57">
            <a:extLst>
              <a:ext uri="{FF2B5EF4-FFF2-40B4-BE49-F238E27FC236}">
                <a16:creationId xmlns:a16="http://schemas.microsoft.com/office/drawing/2014/main" id="{201B6435-0A75-4941-80D9-4438DB1C1EC3}"/>
              </a:ext>
            </a:extLst>
          </p:cNvPr>
          <p:cNvCxnSpPr>
            <a:cxnSpLocks/>
            <a:stCxn id="17" idx="1"/>
            <a:endCxn id="9" idx="3"/>
          </p:cNvCxnSpPr>
          <p:nvPr/>
        </p:nvCxnSpPr>
        <p:spPr>
          <a:xfrm rot="10800000" flipV="1">
            <a:off x="3475889" y="676205"/>
            <a:ext cx="538048" cy="333575"/>
          </a:xfrm>
          <a:prstGeom prst="bentConnector3">
            <a:avLst/>
          </a:prstGeom>
          <a:ln w="25400">
            <a:solidFill>
              <a:srgbClr val="0B594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5086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9D777-5825-8D41-8365-10697786AA16}"/>
              </a:ext>
            </a:extLst>
          </p:cNvPr>
          <p:cNvSpPr>
            <a:spLocks noGrp="1"/>
          </p:cNvSpPr>
          <p:nvPr>
            <p:ph type="title"/>
          </p:nvPr>
        </p:nvSpPr>
        <p:spPr>
          <a:xfrm>
            <a:off x="693475" y="245458"/>
            <a:ext cx="6546774" cy="564282"/>
          </a:xfrm>
        </p:spPr>
        <p:txBody>
          <a:bodyPr>
            <a:noAutofit/>
          </a:bodyPr>
          <a:lstStyle/>
          <a:p>
            <a:pPr algn="ctr"/>
            <a:r>
              <a:rPr lang="en-US" sz="4000" b="1" dirty="0">
                <a:solidFill>
                  <a:srgbClr val="0B5940"/>
                </a:solidFill>
              </a:rPr>
              <a:t>Typical Cycle Snapshot</a:t>
            </a:r>
            <a:endParaRPr lang="en-US" sz="4000" dirty="0">
              <a:solidFill>
                <a:srgbClr val="0B5940"/>
              </a:solidFill>
            </a:endParaRPr>
          </a:p>
        </p:txBody>
      </p:sp>
      <p:sp>
        <p:nvSpPr>
          <p:cNvPr id="3" name="Text Placeholder 2">
            <a:extLst>
              <a:ext uri="{FF2B5EF4-FFF2-40B4-BE49-F238E27FC236}">
                <a16:creationId xmlns:a16="http://schemas.microsoft.com/office/drawing/2014/main" id="{5BA57336-02BC-124F-BA45-D938DE1E4FF6}"/>
              </a:ext>
            </a:extLst>
          </p:cNvPr>
          <p:cNvSpPr>
            <a:spLocks noGrp="1"/>
          </p:cNvSpPr>
          <p:nvPr>
            <p:ph type="body" sz="quarter" idx="10"/>
          </p:nvPr>
        </p:nvSpPr>
        <p:spPr>
          <a:xfrm>
            <a:off x="304800" y="742963"/>
            <a:ext cx="7396976" cy="4155079"/>
          </a:xfrm>
        </p:spPr>
        <p:txBody>
          <a:bodyPr>
            <a:noAutofit/>
          </a:bodyPr>
          <a:lstStyle/>
          <a:p>
            <a:pPr marL="285750" indent="-285750">
              <a:buFont typeface="Arial" panose="020B0604020202020204" pitchFamily="34" charset="0"/>
              <a:buChar char="•"/>
            </a:pPr>
            <a:r>
              <a:rPr lang="en-US" sz="3200" b="1" dirty="0">
                <a:solidFill>
                  <a:schemeClr val="accent5"/>
                </a:solidFill>
              </a:rPr>
              <a:t>Code Change deadline</a:t>
            </a:r>
            <a:r>
              <a:rPr lang="en-US" sz="3200" dirty="0">
                <a:solidFill>
                  <a:schemeClr val="accent5"/>
                </a:solidFill>
              </a:rPr>
              <a:t>:  Typically, during the second week in January (with flexibility to accommodate Holidays)</a:t>
            </a:r>
          </a:p>
          <a:p>
            <a:pPr marL="285750" indent="-285750">
              <a:buFont typeface="Arial" panose="020B0604020202020204" pitchFamily="34" charset="0"/>
              <a:buChar char="•"/>
            </a:pPr>
            <a:r>
              <a:rPr lang="en-US" sz="3200" b="1" dirty="0">
                <a:solidFill>
                  <a:schemeClr val="accent5"/>
                </a:solidFill>
              </a:rPr>
              <a:t>Committee Action Hearings:</a:t>
            </a:r>
            <a:r>
              <a:rPr lang="en-US" sz="3200" dirty="0">
                <a:solidFill>
                  <a:schemeClr val="accent5"/>
                </a:solidFill>
              </a:rPr>
              <a:t>  Apr-May</a:t>
            </a:r>
          </a:p>
          <a:p>
            <a:pPr marL="285750" indent="-285750">
              <a:buFont typeface="Arial" panose="020B0604020202020204" pitchFamily="34" charset="0"/>
              <a:buChar char="•"/>
            </a:pPr>
            <a:r>
              <a:rPr lang="en-US" sz="3200" b="1" dirty="0">
                <a:solidFill>
                  <a:schemeClr val="accent5"/>
                </a:solidFill>
              </a:rPr>
              <a:t>Public Comment Hearings</a:t>
            </a:r>
            <a:r>
              <a:rPr lang="en-US" sz="3200" dirty="0">
                <a:solidFill>
                  <a:schemeClr val="accent5"/>
                </a:solidFill>
              </a:rPr>
              <a:t>:  Oct-Nov</a:t>
            </a:r>
          </a:p>
        </p:txBody>
      </p:sp>
    </p:spTree>
    <p:extLst>
      <p:ext uri="{BB962C8B-B14F-4D97-AF65-F5344CB8AC3E}">
        <p14:creationId xmlns:p14="http://schemas.microsoft.com/office/powerpoint/2010/main" val="96059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9D777-5825-8D41-8365-10697786AA16}"/>
              </a:ext>
            </a:extLst>
          </p:cNvPr>
          <p:cNvSpPr>
            <a:spLocks noGrp="1"/>
          </p:cNvSpPr>
          <p:nvPr>
            <p:ph type="title"/>
          </p:nvPr>
        </p:nvSpPr>
        <p:spPr>
          <a:xfrm>
            <a:off x="693475" y="245458"/>
            <a:ext cx="6546774" cy="564282"/>
          </a:xfrm>
        </p:spPr>
        <p:txBody>
          <a:bodyPr>
            <a:noAutofit/>
          </a:bodyPr>
          <a:lstStyle/>
          <a:p>
            <a:pPr algn="ctr"/>
            <a:r>
              <a:rPr lang="en-US" sz="4000" b="1" dirty="0">
                <a:solidFill>
                  <a:srgbClr val="0B5940"/>
                </a:solidFill>
              </a:rPr>
              <a:t>Typical Cycle Snapshot</a:t>
            </a:r>
            <a:endParaRPr lang="en-US" sz="4000" dirty="0">
              <a:solidFill>
                <a:srgbClr val="0B5940"/>
              </a:solidFill>
            </a:endParaRPr>
          </a:p>
        </p:txBody>
      </p:sp>
      <p:sp>
        <p:nvSpPr>
          <p:cNvPr id="3" name="Text Placeholder 2">
            <a:extLst>
              <a:ext uri="{FF2B5EF4-FFF2-40B4-BE49-F238E27FC236}">
                <a16:creationId xmlns:a16="http://schemas.microsoft.com/office/drawing/2014/main" id="{5BA57336-02BC-124F-BA45-D938DE1E4FF6}"/>
              </a:ext>
            </a:extLst>
          </p:cNvPr>
          <p:cNvSpPr>
            <a:spLocks noGrp="1"/>
          </p:cNvSpPr>
          <p:nvPr>
            <p:ph type="body" sz="quarter" idx="10"/>
          </p:nvPr>
        </p:nvSpPr>
        <p:spPr>
          <a:xfrm>
            <a:off x="148683" y="1032895"/>
            <a:ext cx="7516667" cy="3925681"/>
          </a:xfrm>
        </p:spPr>
        <p:txBody>
          <a:bodyPr>
            <a:noAutofit/>
          </a:bodyPr>
          <a:lstStyle/>
          <a:p>
            <a:pPr>
              <a:lnSpc>
                <a:spcPct val="100000"/>
              </a:lnSpc>
            </a:pPr>
            <a:r>
              <a:rPr lang="en-US" sz="2800" b="1" dirty="0">
                <a:solidFill>
                  <a:schemeClr val="accent5"/>
                </a:solidFill>
              </a:rPr>
              <a:t>Edition published</a:t>
            </a:r>
          </a:p>
          <a:p>
            <a:pPr>
              <a:lnSpc>
                <a:spcPct val="100000"/>
              </a:lnSpc>
            </a:pPr>
            <a:r>
              <a:rPr lang="en-US" sz="2800" b="1" dirty="0">
                <a:solidFill>
                  <a:schemeClr val="accent5"/>
                </a:solidFill>
              </a:rPr>
              <a:t>	-2021 Edition published Nov/2020</a:t>
            </a:r>
          </a:p>
          <a:p>
            <a:pPr>
              <a:lnSpc>
                <a:spcPct val="100000"/>
              </a:lnSpc>
            </a:pPr>
            <a:r>
              <a:rPr lang="en-US" sz="2800" b="1" dirty="0">
                <a:solidFill>
                  <a:schemeClr val="accent5"/>
                </a:solidFill>
              </a:rPr>
              <a:t>2021/2022 Cycle</a:t>
            </a:r>
          </a:p>
          <a:p>
            <a:pPr>
              <a:lnSpc>
                <a:spcPct val="100000"/>
              </a:lnSpc>
            </a:pPr>
            <a:r>
              <a:rPr lang="en-US" sz="2800" b="1" dirty="0">
                <a:solidFill>
                  <a:schemeClr val="accent5"/>
                </a:solidFill>
              </a:rPr>
              <a:t>	</a:t>
            </a:r>
            <a:r>
              <a:rPr lang="en-US" sz="2800" dirty="0">
                <a:solidFill>
                  <a:schemeClr val="accent5"/>
                </a:solidFill>
              </a:rPr>
              <a:t>-</a:t>
            </a:r>
            <a:r>
              <a:rPr lang="en-US" sz="2800" b="1" dirty="0">
                <a:solidFill>
                  <a:srgbClr val="0B5940"/>
                </a:solidFill>
              </a:rPr>
              <a:t>Group A:</a:t>
            </a:r>
            <a:r>
              <a:rPr lang="en-US" sz="2800" b="1" dirty="0">
                <a:solidFill>
                  <a:schemeClr val="accent5"/>
                </a:solidFill>
              </a:rPr>
              <a:t>  Code Changes due January 11, 2021</a:t>
            </a:r>
          </a:p>
          <a:p>
            <a:pPr>
              <a:lnSpc>
                <a:spcPct val="100000"/>
              </a:lnSpc>
            </a:pPr>
            <a:r>
              <a:rPr lang="en-US" sz="2800" b="1" dirty="0">
                <a:solidFill>
                  <a:schemeClr val="accent5"/>
                </a:solidFill>
              </a:rPr>
              <a:t>	-</a:t>
            </a:r>
            <a:r>
              <a:rPr lang="en-US" sz="2800" b="1" dirty="0">
                <a:solidFill>
                  <a:srgbClr val="0B5940"/>
                </a:solidFill>
              </a:rPr>
              <a:t>Group B</a:t>
            </a:r>
            <a:r>
              <a:rPr lang="en-US" sz="2800" b="1" dirty="0">
                <a:solidFill>
                  <a:schemeClr val="accent5"/>
                </a:solidFill>
              </a:rPr>
              <a:t>:  Code Changes due January 10, 2022</a:t>
            </a:r>
          </a:p>
          <a:p>
            <a:pPr>
              <a:lnSpc>
                <a:spcPct val="100000"/>
              </a:lnSpc>
            </a:pPr>
            <a:r>
              <a:rPr lang="en-US" sz="2800" b="1" dirty="0">
                <a:solidFill>
                  <a:schemeClr val="accent5"/>
                </a:solidFill>
              </a:rPr>
              <a:t>Edition published</a:t>
            </a:r>
          </a:p>
          <a:p>
            <a:pPr>
              <a:lnSpc>
                <a:spcPct val="100000"/>
              </a:lnSpc>
            </a:pPr>
            <a:r>
              <a:rPr lang="en-US" sz="2800" b="1" dirty="0">
                <a:solidFill>
                  <a:schemeClr val="accent5"/>
                </a:solidFill>
              </a:rPr>
              <a:t>	-</a:t>
            </a:r>
            <a:r>
              <a:rPr lang="en-US" sz="2800" b="1" dirty="0">
                <a:solidFill>
                  <a:srgbClr val="0B5940"/>
                </a:solidFill>
              </a:rPr>
              <a:t>2024 Edition in 2023</a:t>
            </a:r>
            <a:endParaRPr lang="en-US" sz="2800" dirty="0">
              <a:solidFill>
                <a:srgbClr val="0B5940"/>
              </a:solidFill>
            </a:endParaRPr>
          </a:p>
        </p:txBody>
      </p:sp>
    </p:spTree>
    <p:extLst>
      <p:ext uri="{BB962C8B-B14F-4D97-AF65-F5344CB8AC3E}">
        <p14:creationId xmlns:p14="http://schemas.microsoft.com/office/powerpoint/2010/main" val="4095535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9D777-5825-8D41-8365-10697786AA16}"/>
              </a:ext>
            </a:extLst>
          </p:cNvPr>
          <p:cNvSpPr>
            <a:spLocks noGrp="1"/>
          </p:cNvSpPr>
          <p:nvPr>
            <p:ph type="title"/>
          </p:nvPr>
        </p:nvSpPr>
        <p:spPr>
          <a:xfrm>
            <a:off x="693475" y="245458"/>
            <a:ext cx="6546774" cy="564282"/>
          </a:xfrm>
        </p:spPr>
        <p:txBody>
          <a:bodyPr>
            <a:noAutofit/>
          </a:bodyPr>
          <a:lstStyle/>
          <a:p>
            <a:pPr algn="ctr"/>
            <a:r>
              <a:rPr lang="en-US" sz="4000" b="1" dirty="0">
                <a:solidFill>
                  <a:srgbClr val="0B5940"/>
                </a:solidFill>
              </a:rPr>
              <a:t>Current Code Groupings</a:t>
            </a:r>
            <a:endParaRPr lang="en-US" sz="4000" dirty="0">
              <a:solidFill>
                <a:srgbClr val="0B5940"/>
              </a:solidFill>
            </a:endParaRPr>
          </a:p>
        </p:txBody>
      </p:sp>
      <p:sp>
        <p:nvSpPr>
          <p:cNvPr id="3" name="Text Placeholder 2">
            <a:extLst>
              <a:ext uri="{FF2B5EF4-FFF2-40B4-BE49-F238E27FC236}">
                <a16:creationId xmlns:a16="http://schemas.microsoft.com/office/drawing/2014/main" id="{5BA57336-02BC-124F-BA45-D938DE1E4FF6}"/>
              </a:ext>
            </a:extLst>
          </p:cNvPr>
          <p:cNvSpPr>
            <a:spLocks noGrp="1"/>
          </p:cNvSpPr>
          <p:nvPr>
            <p:ph type="body" sz="quarter" idx="10"/>
          </p:nvPr>
        </p:nvSpPr>
        <p:spPr>
          <a:xfrm>
            <a:off x="148683" y="1032895"/>
            <a:ext cx="7516667" cy="3925681"/>
          </a:xfrm>
        </p:spPr>
        <p:txBody>
          <a:bodyPr>
            <a:noAutofit/>
          </a:bodyPr>
          <a:lstStyle/>
          <a:p>
            <a:pPr marL="457200" indent="-457200">
              <a:lnSpc>
                <a:spcPct val="100000"/>
              </a:lnSpc>
              <a:buFont typeface="Arial" panose="020B0604020202020204" pitchFamily="34" charset="0"/>
              <a:buChar char="•"/>
            </a:pPr>
            <a:r>
              <a:rPr lang="en-US" sz="2800" b="1" dirty="0">
                <a:solidFill>
                  <a:srgbClr val="0B5940"/>
                </a:solidFill>
              </a:rPr>
              <a:t>Group A codes</a:t>
            </a:r>
          </a:p>
          <a:p>
            <a:pPr marL="914400" indent="-111125">
              <a:lnSpc>
                <a:spcPct val="100000"/>
              </a:lnSpc>
            </a:pPr>
            <a:r>
              <a:rPr lang="en-US" sz="2800" b="1" dirty="0">
                <a:solidFill>
                  <a:schemeClr val="accent5"/>
                </a:solidFill>
              </a:rPr>
              <a:t>-IBC (except Structural), IFC, IFGC, IMC, IPC, IPMC, IPSDC, IRC-M, IRC-P, ISPSC, IWUIC, IZC</a:t>
            </a:r>
          </a:p>
          <a:p>
            <a:pPr>
              <a:lnSpc>
                <a:spcPct val="100000"/>
              </a:lnSpc>
            </a:pPr>
            <a:endParaRPr lang="en-US" sz="900" dirty="0">
              <a:solidFill>
                <a:srgbClr val="0B5940"/>
              </a:solidFill>
            </a:endParaRPr>
          </a:p>
          <a:p>
            <a:pPr marL="457200" indent="-457200">
              <a:lnSpc>
                <a:spcPct val="100000"/>
              </a:lnSpc>
              <a:buFont typeface="Arial" panose="020B0604020202020204" pitchFamily="34" charset="0"/>
              <a:buChar char="•"/>
            </a:pPr>
            <a:r>
              <a:rPr lang="en-US" sz="2800" b="1" dirty="0">
                <a:solidFill>
                  <a:srgbClr val="0B5940"/>
                </a:solidFill>
              </a:rPr>
              <a:t>Group B codes</a:t>
            </a:r>
          </a:p>
          <a:p>
            <a:pPr marL="914400" lvl="1" indent="-111125">
              <a:lnSpc>
                <a:spcPct val="100000"/>
              </a:lnSpc>
              <a:buNone/>
            </a:pPr>
            <a:r>
              <a:rPr lang="en-US" sz="2600" b="1" dirty="0">
                <a:solidFill>
                  <a:schemeClr val="accent5"/>
                </a:solidFill>
              </a:rPr>
              <a:t>-IBC Structural, IEBC, IECC-C, IECC-R/IRC-E, </a:t>
            </a:r>
            <a:r>
              <a:rPr lang="en-US" sz="2600" b="1" dirty="0" err="1">
                <a:solidFill>
                  <a:schemeClr val="accent5"/>
                </a:solidFill>
              </a:rPr>
              <a:t>IgCC</a:t>
            </a:r>
            <a:r>
              <a:rPr lang="en-US" sz="2600" b="1" dirty="0">
                <a:solidFill>
                  <a:schemeClr val="accent5"/>
                </a:solidFill>
              </a:rPr>
              <a:t> (Ch.1), IRC-B</a:t>
            </a:r>
          </a:p>
          <a:p>
            <a:pPr marL="914400" lvl="1" indent="-111125">
              <a:lnSpc>
                <a:spcPct val="100000"/>
              </a:lnSpc>
              <a:buNone/>
            </a:pPr>
            <a:r>
              <a:rPr lang="en-US" sz="2600" b="1" dirty="0">
                <a:solidFill>
                  <a:schemeClr val="accent5"/>
                </a:solidFill>
              </a:rPr>
              <a:t>-Administration:  Chapter 1 of all Codes except IECC, </a:t>
            </a:r>
            <a:r>
              <a:rPr lang="en-US" sz="2600" b="1" dirty="0" err="1">
                <a:solidFill>
                  <a:schemeClr val="accent5"/>
                </a:solidFill>
              </a:rPr>
              <a:t>IgCC</a:t>
            </a:r>
            <a:r>
              <a:rPr lang="en-US" sz="2600" b="1" dirty="0">
                <a:solidFill>
                  <a:schemeClr val="accent5"/>
                </a:solidFill>
              </a:rPr>
              <a:t> and IRC; updates to currently Referenced Standards</a:t>
            </a:r>
          </a:p>
        </p:txBody>
      </p:sp>
    </p:spTree>
    <p:extLst>
      <p:ext uri="{BB962C8B-B14F-4D97-AF65-F5344CB8AC3E}">
        <p14:creationId xmlns:p14="http://schemas.microsoft.com/office/powerpoint/2010/main" val="4087390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74B8CD0-95BC-F74F-B382-52F2A54561CC}"/>
              </a:ext>
            </a:extLst>
          </p:cNvPr>
          <p:cNvSpPr>
            <a:spLocks noGrp="1"/>
          </p:cNvSpPr>
          <p:nvPr>
            <p:ph type="body" sz="quarter" idx="10"/>
          </p:nvPr>
        </p:nvSpPr>
        <p:spPr>
          <a:xfrm>
            <a:off x="2504262" y="144036"/>
            <a:ext cx="5800725" cy="710890"/>
          </a:xfrm>
        </p:spPr>
        <p:txBody>
          <a:bodyPr>
            <a:noAutofit/>
          </a:bodyPr>
          <a:lstStyle/>
          <a:p>
            <a:pPr algn="ctr"/>
            <a:r>
              <a:rPr lang="en-US" sz="3200" b="1" dirty="0"/>
              <a:t>Code Change Submittal</a:t>
            </a:r>
            <a:endParaRPr lang="en-US" sz="3200" dirty="0"/>
          </a:p>
        </p:txBody>
      </p:sp>
      <p:sp>
        <p:nvSpPr>
          <p:cNvPr id="2" name="TextBox 1">
            <a:extLst>
              <a:ext uri="{FF2B5EF4-FFF2-40B4-BE49-F238E27FC236}">
                <a16:creationId xmlns:a16="http://schemas.microsoft.com/office/drawing/2014/main" id="{90AE48D8-3DED-49C2-8BA7-8B6135BDB357}"/>
              </a:ext>
            </a:extLst>
          </p:cNvPr>
          <p:cNvSpPr txBox="1"/>
          <p:nvPr/>
        </p:nvSpPr>
        <p:spPr>
          <a:xfrm>
            <a:off x="2066693" y="773151"/>
            <a:ext cx="6794810" cy="4493538"/>
          </a:xfrm>
          <a:prstGeom prst="rect">
            <a:avLst/>
          </a:prstGeom>
          <a:noFill/>
        </p:spPr>
        <p:txBody>
          <a:bodyPr wrap="square" rtlCol="0">
            <a:spAutoFit/>
          </a:bodyPr>
          <a:lstStyle/>
          <a:p>
            <a:pPr marL="285750" indent="-285750">
              <a:buFont typeface="Arial" panose="020B0604020202020204" pitchFamily="34" charset="0"/>
              <a:buChar char="•"/>
            </a:pPr>
            <a:r>
              <a:rPr lang="en-US" sz="2200" dirty="0">
                <a:solidFill>
                  <a:schemeClr val="accent5"/>
                </a:solidFill>
              </a:rPr>
              <a:t>Code change deadline posted</a:t>
            </a:r>
          </a:p>
          <a:p>
            <a:pPr marL="285750" indent="-285750">
              <a:buFont typeface="Arial" panose="020B0604020202020204" pitchFamily="34" charset="0"/>
              <a:buChar char="•"/>
            </a:pPr>
            <a:r>
              <a:rPr lang="en-US" sz="2200" dirty="0">
                <a:solidFill>
                  <a:schemeClr val="accent5"/>
                </a:solidFill>
              </a:rPr>
              <a:t>Anyone can submit a code change</a:t>
            </a:r>
          </a:p>
          <a:p>
            <a:pPr marL="285750" indent="-285750">
              <a:buFont typeface="Arial" panose="020B0604020202020204" pitchFamily="34" charset="0"/>
              <a:buChar char="•"/>
            </a:pPr>
            <a:r>
              <a:rPr lang="en-US" sz="2200" dirty="0">
                <a:solidFill>
                  <a:schemeClr val="accent5"/>
                </a:solidFill>
              </a:rPr>
              <a:t>Submit online via </a:t>
            </a:r>
            <a:r>
              <a:rPr lang="en-US" sz="2200" dirty="0" err="1">
                <a:solidFill>
                  <a:schemeClr val="accent5"/>
                </a:solidFill>
              </a:rPr>
              <a:t>cdpACCESS</a:t>
            </a:r>
            <a:r>
              <a:rPr lang="en-US" sz="2200" dirty="0">
                <a:solidFill>
                  <a:schemeClr val="accent5"/>
                </a:solidFill>
              </a:rPr>
              <a:t>®</a:t>
            </a:r>
          </a:p>
          <a:p>
            <a:pPr marL="285750" indent="-285750">
              <a:buFont typeface="Arial" panose="020B0604020202020204" pitchFamily="34" charset="0"/>
              <a:buChar char="•"/>
            </a:pPr>
            <a:r>
              <a:rPr lang="en-US" sz="2200" dirty="0">
                <a:solidFill>
                  <a:schemeClr val="accent5"/>
                </a:solidFill>
              </a:rPr>
              <a:t>Name and entity represented</a:t>
            </a:r>
          </a:p>
          <a:p>
            <a:pPr marL="285750" indent="-285750">
              <a:buFont typeface="Arial" panose="020B0604020202020204" pitchFamily="34" charset="0"/>
              <a:buChar char="•"/>
            </a:pPr>
            <a:r>
              <a:rPr lang="en-US" sz="2200" dirty="0">
                <a:solidFill>
                  <a:schemeClr val="accent5"/>
                </a:solidFill>
              </a:rPr>
              <a:t>Copyright release</a:t>
            </a:r>
          </a:p>
          <a:p>
            <a:pPr marL="285750" indent="-285750">
              <a:buFont typeface="Arial" panose="020B0604020202020204" pitchFamily="34" charset="0"/>
              <a:buChar char="•"/>
            </a:pPr>
            <a:r>
              <a:rPr lang="en-US" sz="2200" dirty="0">
                <a:solidFill>
                  <a:schemeClr val="accent5"/>
                </a:solidFill>
              </a:rPr>
              <a:t>Proposed language:</a:t>
            </a:r>
          </a:p>
          <a:p>
            <a:r>
              <a:rPr lang="en-US" sz="2200" dirty="0">
                <a:solidFill>
                  <a:schemeClr val="accent5"/>
                </a:solidFill>
              </a:rPr>
              <a:t>	-Legislative revisions to current text:</a:t>
            </a:r>
          </a:p>
          <a:p>
            <a:pPr marL="58738"/>
            <a:r>
              <a:rPr lang="en-US" sz="2200" dirty="0">
                <a:solidFill>
                  <a:schemeClr val="accent5"/>
                </a:solidFill>
              </a:rPr>
              <a:t>	 </a:t>
            </a:r>
            <a:r>
              <a:rPr lang="en-US" sz="2200" u="sng" dirty="0">
                <a:solidFill>
                  <a:schemeClr val="accent5"/>
                </a:solidFill>
              </a:rPr>
              <a:t>Underline proposed new text</a:t>
            </a:r>
            <a:r>
              <a:rPr lang="en-US" sz="2200" dirty="0">
                <a:solidFill>
                  <a:schemeClr val="accent5"/>
                </a:solidFill>
              </a:rPr>
              <a:t> and </a:t>
            </a:r>
            <a:r>
              <a:rPr lang="en-US" sz="2200" strike="sngStrike" dirty="0">
                <a:solidFill>
                  <a:schemeClr val="accent5"/>
                </a:solidFill>
              </a:rPr>
              <a:t>strike out </a:t>
            </a:r>
            <a:r>
              <a:rPr lang="en-US" sz="2200" dirty="0">
                <a:solidFill>
                  <a:schemeClr val="accent5"/>
                </a:solidFill>
              </a:rPr>
              <a:t> text to 	 	 be deleted</a:t>
            </a:r>
          </a:p>
          <a:p>
            <a:pPr marL="285750" indent="-285750">
              <a:buFont typeface="Arial" panose="020B0604020202020204" pitchFamily="34" charset="0"/>
              <a:buChar char="•"/>
            </a:pPr>
            <a:r>
              <a:rPr lang="en-US" sz="2200" dirty="0">
                <a:solidFill>
                  <a:schemeClr val="accent5"/>
                </a:solidFill>
              </a:rPr>
              <a:t>Substantiate change with reasons and supporting documentation</a:t>
            </a:r>
          </a:p>
          <a:p>
            <a:pPr marL="285750" indent="-285750">
              <a:buFont typeface="Arial" panose="020B0604020202020204" pitchFamily="34" charset="0"/>
              <a:buChar char="•"/>
            </a:pPr>
            <a:r>
              <a:rPr lang="en-US" sz="2200" dirty="0">
                <a:solidFill>
                  <a:schemeClr val="accent5"/>
                </a:solidFill>
              </a:rPr>
              <a:t>Provide cost impact information and substantiati</a:t>
            </a:r>
            <a:r>
              <a:rPr lang="en-US" sz="2200" dirty="0"/>
              <a:t>on</a:t>
            </a:r>
          </a:p>
          <a:p>
            <a:r>
              <a:rPr lang="en-US" sz="2200" dirty="0"/>
              <a:t>	</a:t>
            </a:r>
          </a:p>
        </p:txBody>
      </p:sp>
    </p:spTree>
    <p:extLst>
      <p:ext uri="{BB962C8B-B14F-4D97-AF65-F5344CB8AC3E}">
        <p14:creationId xmlns:p14="http://schemas.microsoft.com/office/powerpoint/2010/main" val="1751695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74B8CD0-95BC-F74F-B382-52F2A54561CC}"/>
              </a:ext>
            </a:extLst>
          </p:cNvPr>
          <p:cNvSpPr>
            <a:spLocks noGrp="1"/>
          </p:cNvSpPr>
          <p:nvPr>
            <p:ph type="body" sz="quarter" idx="10"/>
          </p:nvPr>
        </p:nvSpPr>
        <p:spPr>
          <a:xfrm>
            <a:off x="2504262" y="144036"/>
            <a:ext cx="5800725" cy="710890"/>
          </a:xfrm>
        </p:spPr>
        <p:txBody>
          <a:bodyPr>
            <a:noAutofit/>
          </a:bodyPr>
          <a:lstStyle/>
          <a:p>
            <a:pPr algn="ctr"/>
            <a:r>
              <a:rPr lang="en-US" sz="3200" b="1" dirty="0"/>
              <a:t>Referenced Standards</a:t>
            </a:r>
            <a:endParaRPr lang="en-US" sz="3200" dirty="0"/>
          </a:p>
        </p:txBody>
      </p:sp>
      <p:sp>
        <p:nvSpPr>
          <p:cNvPr id="2" name="TextBox 1">
            <a:extLst>
              <a:ext uri="{FF2B5EF4-FFF2-40B4-BE49-F238E27FC236}">
                <a16:creationId xmlns:a16="http://schemas.microsoft.com/office/drawing/2014/main" id="{90AE48D8-3DED-49C2-8BA7-8B6135BDB357}"/>
              </a:ext>
            </a:extLst>
          </p:cNvPr>
          <p:cNvSpPr txBox="1"/>
          <p:nvPr/>
        </p:nvSpPr>
        <p:spPr>
          <a:xfrm>
            <a:off x="2178206" y="1152293"/>
            <a:ext cx="6794810" cy="3000821"/>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rgbClr val="0B5940"/>
                </a:solidFill>
                <a:latin typeface="+mj-lt"/>
              </a:rPr>
              <a:t>Currently Referenced Standards</a:t>
            </a:r>
          </a:p>
          <a:p>
            <a:pPr marL="684213" indent="-111125"/>
            <a:r>
              <a:rPr lang="en-US" sz="2800" dirty="0">
                <a:solidFill>
                  <a:schemeClr val="accent5"/>
                </a:solidFill>
              </a:rPr>
              <a:t>-</a:t>
            </a:r>
            <a:r>
              <a:rPr lang="en-US" sz="2400" dirty="0">
                <a:solidFill>
                  <a:schemeClr val="accent5"/>
                </a:solidFill>
              </a:rPr>
              <a:t>ICC contacts SDOs to determine which standards will be updated and completed by December 1</a:t>
            </a:r>
            <a:r>
              <a:rPr lang="en-US" sz="2400" baseline="30000" dirty="0">
                <a:solidFill>
                  <a:schemeClr val="accent5"/>
                </a:solidFill>
              </a:rPr>
              <a:t>st</a:t>
            </a:r>
            <a:r>
              <a:rPr lang="en-US" sz="2400" dirty="0">
                <a:solidFill>
                  <a:schemeClr val="accent5"/>
                </a:solidFill>
              </a:rPr>
              <a:t> of third year in cycle (per CP28)</a:t>
            </a:r>
          </a:p>
          <a:p>
            <a:pPr marL="684213" indent="-111125"/>
            <a:endParaRPr lang="en-US" sz="900" dirty="0">
              <a:solidFill>
                <a:schemeClr val="accent5"/>
              </a:solidFill>
            </a:endParaRPr>
          </a:p>
          <a:p>
            <a:pPr marL="684213" indent="-111125"/>
            <a:r>
              <a:rPr lang="en-US" sz="2400" dirty="0">
                <a:solidFill>
                  <a:schemeClr val="accent5"/>
                </a:solidFill>
              </a:rPr>
              <a:t>-ICC publishes list of standards as an Administrative Provision code change (Group B)</a:t>
            </a:r>
            <a:endParaRPr lang="en-US" sz="2400" dirty="0"/>
          </a:p>
          <a:p>
            <a:r>
              <a:rPr lang="en-US" sz="2800" dirty="0"/>
              <a:t>	</a:t>
            </a:r>
          </a:p>
        </p:txBody>
      </p:sp>
    </p:spTree>
    <p:extLst>
      <p:ext uri="{BB962C8B-B14F-4D97-AF65-F5344CB8AC3E}">
        <p14:creationId xmlns:p14="http://schemas.microsoft.com/office/powerpoint/2010/main" val="3184722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9D777-5825-8D41-8365-10697786AA16}"/>
              </a:ext>
            </a:extLst>
          </p:cNvPr>
          <p:cNvSpPr>
            <a:spLocks noGrp="1"/>
          </p:cNvSpPr>
          <p:nvPr>
            <p:ph type="title"/>
          </p:nvPr>
        </p:nvSpPr>
        <p:spPr>
          <a:xfrm>
            <a:off x="693475" y="245458"/>
            <a:ext cx="6546774" cy="564282"/>
          </a:xfrm>
        </p:spPr>
        <p:txBody>
          <a:bodyPr>
            <a:noAutofit/>
          </a:bodyPr>
          <a:lstStyle/>
          <a:p>
            <a:pPr algn="ctr"/>
            <a:r>
              <a:rPr lang="en-US" sz="4000" b="1" dirty="0">
                <a:solidFill>
                  <a:srgbClr val="0B5940"/>
                </a:solidFill>
              </a:rPr>
              <a:t>Staff Review of Code Changes</a:t>
            </a:r>
            <a:endParaRPr lang="en-US" sz="4000" dirty="0">
              <a:solidFill>
                <a:srgbClr val="0B5940"/>
              </a:solidFill>
            </a:endParaRPr>
          </a:p>
        </p:txBody>
      </p:sp>
      <p:sp>
        <p:nvSpPr>
          <p:cNvPr id="3" name="Text Placeholder 2">
            <a:extLst>
              <a:ext uri="{FF2B5EF4-FFF2-40B4-BE49-F238E27FC236}">
                <a16:creationId xmlns:a16="http://schemas.microsoft.com/office/drawing/2014/main" id="{5BA57336-02BC-124F-BA45-D938DE1E4FF6}"/>
              </a:ext>
            </a:extLst>
          </p:cNvPr>
          <p:cNvSpPr>
            <a:spLocks noGrp="1"/>
          </p:cNvSpPr>
          <p:nvPr>
            <p:ph type="body" sz="quarter" idx="10"/>
          </p:nvPr>
        </p:nvSpPr>
        <p:spPr>
          <a:xfrm>
            <a:off x="148683" y="1032895"/>
            <a:ext cx="7516667" cy="3925681"/>
          </a:xfrm>
        </p:spPr>
        <p:txBody>
          <a:bodyPr>
            <a:noAutofit/>
          </a:bodyPr>
          <a:lstStyle/>
          <a:p>
            <a:pPr marL="457200" indent="-457200">
              <a:lnSpc>
                <a:spcPct val="100000"/>
              </a:lnSpc>
              <a:buFont typeface="Arial" panose="020B0604020202020204" pitchFamily="34" charset="0"/>
              <a:buChar char="•"/>
            </a:pPr>
            <a:r>
              <a:rPr lang="en-US" sz="2800" b="1" dirty="0">
                <a:solidFill>
                  <a:schemeClr val="accent5"/>
                </a:solidFill>
              </a:rPr>
              <a:t>Form and format:  Based on current text and in legislative format</a:t>
            </a:r>
          </a:p>
          <a:p>
            <a:pPr marL="457200" indent="-457200">
              <a:lnSpc>
                <a:spcPct val="100000"/>
              </a:lnSpc>
              <a:buFont typeface="Arial" panose="020B0604020202020204" pitchFamily="34" charset="0"/>
              <a:buChar char="•"/>
            </a:pPr>
            <a:r>
              <a:rPr lang="en-US" sz="2800" b="1" dirty="0">
                <a:solidFill>
                  <a:schemeClr val="accent5"/>
                </a:solidFill>
              </a:rPr>
              <a:t>Reason/Documentation</a:t>
            </a:r>
          </a:p>
          <a:p>
            <a:pPr marL="457200" indent="-457200">
              <a:lnSpc>
                <a:spcPct val="100000"/>
              </a:lnSpc>
              <a:buFont typeface="Arial" panose="020B0604020202020204" pitchFamily="34" charset="0"/>
              <a:buChar char="•"/>
            </a:pPr>
            <a:r>
              <a:rPr lang="en-US" sz="2800" b="1" dirty="0">
                <a:solidFill>
                  <a:schemeClr val="accent5"/>
                </a:solidFill>
              </a:rPr>
              <a:t>I-Code coordination</a:t>
            </a:r>
          </a:p>
          <a:p>
            <a:pPr marL="457200" indent="-457200">
              <a:lnSpc>
                <a:spcPct val="100000"/>
              </a:lnSpc>
              <a:buFont typeface="Arial" panose="020B0604020202020204" pitchFamily="34" charset="0"/>
              <a:buChar char="•"/>
            </a:pPr>
            <a:r>
              <a:rPr lang="en-US" sz="2800" b="1" dirty="0">
                <a:solidFill>
                  <a:schemeClr val="accent5"/>
                </a:solidFill>
              </a:rPr>
              <a:t>Bibliography</a:t>
            </a:r>
          </a:p>
          <a:p>
            <a:pPr marL="457200" indent="-457200">
              <a:lnSpc>
                <a:spcPct val="100000"/>
              </a:lnSpc>
              <a:buFont typeface="Arial" panose="020B0604020202020204" pitchFamily="34" charset="0"/>
              <a:buChar char="•"/>
            </a:pPr>
            <a:r>
              <a:rPr lang="en-US" sz="2800" b="1" dirty="0">
                <a:solidFill>
                  <a:schemeClr val="accent5"/>
                </a:solidFill>
              </a:rPr>
              <a:t>Cost impact and substantiation</a:t>
            </a:r>
          </a:p>
          <a:p>
            <a:pPr marL="457200" indent="-457200">
              <a:lnSpc>
                <a:spcPct val="100000"/>
              </a:lnSpc>
              <a:buFont typeface="Arial" panose="020B0604020202020204" pitchFamily="34" charset="0"/>
              <a:buChar char="•"/>
            </a:pPr>
            <a:r>
              <a:rPr lang="en-US" sz="2800" b="1" dirty="0">
                <a:solidFill>
                  <a:schemeClr val="accent5"/>
                </a:solidFill>
              </a:rPr>
              <a:t>New referenced standard compliance</a:t>
            </a:r>
          </a:p>
          <a:p>
            <a:pPr marL="457200" indent="-457200">
              <a:lnSpc>
                <a:spcPct val="100000"/>
              </a:lnSpc>
              <a:buFont typeface="Arial" panose="020B0604020202020204" pitchFamily="34" charset="0"/>
              <a:buChar char="•"/>
            </a:pPr>
            <a:r>
              <a:rPr lang="en-US" sz="2800" b="1" dirty="0">
                <a:solidFill>
                  <a:schemeClr val="accent5"/>
                </a:solidFill>
              </a:rPr>
              <a:t>Copyright release</a:t>
            </a:r>
          </a:p>
        </p:txBody>
      </p:sp>
    </p:spTree>
    <p:extLst>
      <p:ext uri="{BB962C8B-B14F-4D97-AF65-F5344CB8AC3E}">
        <p14:creationId xmlns:p14="http://schemas.microsoft.com/office/powerpoint/2010/main" val="1238591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9D777-5825-8D41-8365-10697786AA16}"/>
              </a:ext>
            </a:extLst>
          </p:cNvPr>
          <p:cNvSpPr>
            <a:spLocks noGrp="1"/>
          </p:cNvSpPr>
          <p:nvPr>
            <p:ph type="title"/>
          </p:nvPr>
        </p:nvSpPr>
        <p:spPr>
          <a:xfrm>
            <a:off x="693475" y="245458"/>
            <a:ext cx="6546774" cy="564282"/>
          </a:xfrm>
        </p:spPr>
        <p:txBody>
          <a:bodyPr>
            <a:noAutofit/>
          </a:bodyPr>
          <a:lstStyle/>
          <a:p>
            <a:pPr algn="ctr"/>
            <a:r>
              <a:rPr lang="en-US" sz="4000" b="1" dirty="0">
                <a:solidFill>
                  <a:srgbClr val="0B5940"/>
                </a:solidFill>
              </a:rPr>
              <a:t>Staff Review of Code Changes</a:t>
            </a:r>
            <a:endParaRPr lang="en-US" sz="4000" dirty="0">
              <a:solidFill>
                <a:srgbClr val="0B5940"/>
              </a:solidFill>
            </a:endParaRPr>
          </a:p>
        </p:txBody>
      </p:sp>
      <p:sp>
        <p:nvSpPr>
          <p:cNvPr id="3" name="Text Placeholder 2">
            <a:extLst>
              <a:ext uri="{FF2B5EF4-FFF2-40B4-BE49-F238E27FC236}">
                <a16:creationId xmlns:a16="http://schemas.microsoft.com/office/drawing/2014/main" id="{5BA57336-02BC-124F-BA45-D938DE1E4FF6}"/>
              </a:ext>
            </a:extLst>
          </p:cNvPr>
          <p:cNvSpPr>
            <a:spLocks noGrp="1"/>
          </p:cNvSpPr>
          <p:nvPr>
            <p:ph type="body" sz="quarter" idx="10"/>
          </p:nvPr>
        </p:nvSpPr>
        <p:spPr>
          <a:xfrm>
            <a:off x="148683" y="1032895"/>
            <a:ext cx="7516667" cy="3925681"/>
          </a:xfrm>
        </p:spPr>
        <p:txBody>
          <a:bodyPr>
            <a:noAutofit/>
          </a:bodyPr>
          <a:lstStyle/>
          <a:p>
            <a:pPr marL="457200" indent="-457200">
              <a:lnSpc>
                <a:spcPct val="100000"/>
              </a:lnSpc>
              <a:buFont typeface="Arial" panose="020B0604020202020204" pitchFamily="34" charset="0"/>
              <a:buChar char="•"/>
            </a:pPr>
            <a:r>
              <a:rPr lang="en-US" sz="2800" b="1" dirty="0">
                <a:solidFill>
                  <a:schemeClr val="accent5"/>
                </a:solidFill>
              </a:rPr>
              <a:t>Staff contacts code change proponent as necessary to assist in processing the code change</a:t>
            </a:r>
          </a:p>
          <a:p>
            <a:pPr marL="457200" indent="-457200">
              <a:lnSpc>
                <a:spcPct val="100000"/>
              </a:lnSpc>
              <a:buFont typeface="Arial" panose="020B0604020202020204" pitchFamily="34" charset="0"/>
              <a:buChar char="•"/>
            </a:pPr>
            <a:r>
              <a:rPr lang="en-US" sz="2800" b="1" dirty="0">
                <a:solidFill>
                  <a:schemeClr val="accent5"/>
                </a:solidFill>
              </a:rPr>
              <a:t>Editorial code changes reviewed/acted on by Code Correlation Committee</a:t>
            </a:r>
          </a:p>
          <a:p>
            <a:pPr marL="457200" indent="-457200">
              <a:lnSpc>
                <a:spcPct val="100000"/>
              </a:lnSpc>
              <a:buFont typeface="Arial" panose="020B0604020202020204" pitchFamily="34" charset="0"/>
              <a:buChar char="•"/>
            </a:pPr>
            <a:r>
              <a:rPr lang="en-US" sz="2800" b="1" dirty="0">
                <a:solidFill>
                  <a:schemeClr val="accent5"/>
                </a:solidFill>
              </a:rPr>
              <a:t>Code changes posted:  </a:t>
            </a:r>
            <a:r>
              <a:rPr lang="en-US" sz="2800" b="1" dirty="0" err="1">
                <a:solidFill>
                  <a:schemeClr val="accent5"/>
                </a:solidFill>
              </a:rPr>
              <a:t>Approx</a:t>
            </a:r>
            <a:r>
              <a:rPr lang="en-US" sz="2800" b="1" dirty="0">
                <a:solidFill>
                  <a:schemeClr val="accent5"/>
                </a:solidFill>
              </a:rPr>
              <a:t> 45 days prior to Committee Action Hearings (30 days minimum per CP28)</a:t>
            </a:r>
          </a:p>
        </p:txBody>
      </p:sp>
    </p:spTree>
    <p:extLst>
      <p:ext uri="{BB962C8B-B14F-4D97-AF65-F5344CB8AC3E}">
        <p14:creationId xmlns:p14="http://schemas.microsoft.com/office/powerpoint/2010/main" val="1764648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8E5A8C-65E1-D44A-A7FA-6D25294778A9}"/>
              </a:ext>
            </a:extLst>
          </p:cNvPr>
          <p:cNvSpPr>
            <a:spLocks noGrp="1"/>
          </p:cNvSpPr>
          <p:nvPr>
            <p:ph type="body" sz="quarter" idx="10"/>
          </p:nvPr>
        </p:nvSpPr>
        <p:spPr>
          <a:xfrm>
            <a:off x="752949" y="1017897"/>
            <a:ext cx="6546773" cy="3791996"/>
          </a:xfrm>
        </p:spPr>
        <p:txBody>
          <a:bodyPr>
            <a:noAutofit/>
          </a:bodyPr>
          <a:lstStyle/>
          <a:p>
            <a:pPr marL="285750" indent="-285750">
              <a:buFont typeface="Arial" panose="020B0604020202020204" pitchFamily="34" charset="0"/>
              <a:buChar char="•"/>
            </a:pPr>
            <a:r>
              <a:rPr lang="en-US" sz="2800" b="1" dirty="0">
                <a:solidFill>
                  <a:schemeClr val="accent5"/>
                </a:solidFill>
              </a:rPr>
              <a:t>Public Hearing</a:t>
            </a:r>
          </a:p>
          <a:p>
            <a:pPr marL="285750" indent="-285750">
              <a:lnSpc>
                <a:spcPct val="100000"/>
              </a:lnSpc>
              <a:buFont typeface="Arial" panose="020B0604020202020204" pitchFamily="34" charset="0"/>
              <a:buChar char="•"/>
            </a:pPr>
            <a:r>
              <a:rPr lang="en-US" sz="2800" b="1" dirty="0">
                <a:solidFill>
                  <a:schemeClr val="accent5"/>
                </a:solidFill>
              </a:rPr>
              <a:t>Applicable Group A or B code committee presides over hearing</a:t>
            </a:r>
          </a:p>
          <a:p>
            <a:pPr marL="285750" indent="-285750">
              <a:buFont typeface="Arial" panose="020B0604020202020204" pitchFamily="34" charset="0"/>
              <a:buChar char="•"/>
            </a:pPr>
            <a:r>
              <a:rPr lang="en-US" sz="2800" b="1" dirty="0">
                <a:solidFill>
                  <a:schemeClr val="accent5"/>
                </a:solidFill>
                <a:highlight>
                  <a:srgbClr val="FFFF00"/>
                </a:highlight>
              </a:rPr>
              <a:t>Anyone can attend and participate/testify</a:t>
            </a:r>
          </a:p>
          <a:p>
            <a:pPr marL="285750" indent="-285750">
              <a:buFont typeface="Arial" panose="020B0604020202020204" pitchFamily="34" charset="0"/>
              <a:buChar char="•"/>
            </a:pPr>
            <a:r>
              <a:rPr lang="en-US" sz="2800" b="1" dirty="0">
                <a:solidFill>
                  <a:schemeClr val="accent5"/>
                </a:solidFill>
                <a:highlight>
                  <a:srgbClr val="FFFF00"/>
                </a:highlight>
              </a:rPr>
              <a:t>No cost to attend/participate/testify</a:t>
            </a:r>
          </a:p>
          <a:p>
            <a:pPr marL="285750" indent="-285750">
              <a:lnSpc>
                <a:spcPct val="100000"/>
              </a:lnSpc>
              <a:buFont typeface="Arial" panose="020B0604020202020204" pitchFamily="34" charset="0"/>
              <a:buChar char="•"/>
            </a:pPr>
            <a:r>
              <a:rPr lang="en-US" sz="2800" b="1" dirty="0">
                <a:solidFill>
                  <a:schemeClr val="accent5"/>
                </a:solidFill>
              </a:rPr>
              <a:t>All committee actions and reasons for action published</a:t>
            </a:r>
          </a:p>
        </p:txBody>
      </p:sp>
      <p:sp>
        <p:nvSpPr>
          <p:cNvPr id="4" name="Title 3">
            <a:extLst>
              <a:ext uri="{FF2B5EF4-FFF2-40B4-BE49-F238E27FC236}">
                <a16:creationId xmlns:a16="http://schemas.microsoft.com/office/drawing/2014/main" id="{7DF6F733-48E4-4916-A485-D3A035E015DE}"/>
              </a:ext>
            </a:extLst>
          </p:cNvPr>
          <p:cNvSpPr>
            <a:spLocks noGrp="1"/>
          </p:cNvSpPr>
          <p:nvPr>
            <p:ph type="title"/>
          </p:nvPr>
        </p:nvSpPr>
        <p:spPr>
          <a:xfrm>
            <a:off x="693398" y="223799"/>
            <a:ext cx="6546850" cy="563563"/>
          </a:xfrm>
        </p:spPr>
        <p:txBody>
          <a:bodyPr>
            <a:noAutofit/>
          </a:bodyPr>
          <a:lstStyle/>
          <a:p>
            <a:pPr algn="ctr"/>
            <a:r>
              <a:rPr lang="en-US" sz="3600" b="1" dirty="0">
                <a:solidFill>
                  <a:srgbClr val="0B5940"/>
                </a:solidFill>
              </a:rPr>
              <a:t>Committee Action Hearings (CAH)</a:t>
            </a:r>
            <a:endParaRPr lang="en-US" sz="3600" dirty="0">
              <a:solidFill>
                <a:srgbClr val="0B5940"/>
              </a:solidFill>
            </a:endParaRPr>
          </a:p>
        </p:txBody>
      </p:sp>
    </p:spTree>
    <p:extLst>
      <p:ext uri="{BB962C8B-B14F-4D97-AF65-F5344CB8AC3E}">
        <p14:creationId xmlns:p14="http://schemas.microsoft.com/office/powerpoint/2010/main" val="4160402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8E5A8C-65E1-D44A-A7FA-6D25294778A9}"/>
              </a:ext>
            </a:extLst>
          </p:cNvPr>
          <p:cNvSpPr>
            <a:spLocks noGrp="1"/>
          </p:cNvSpPr>
          <p:nvPr>
            <p:ph type="body" sz="quarter" idx="10"/>
          </p:nvPr>
        </p:nvSpPr>
        <p:spPr>
          <a:xfrm>
            <a:off x="752949" y="1017897"/>
            <a:ext cx="6546773" cy="3791996"/>
          </a:xfrm>
        </p:spPr>
        <p:txBody>
          <a:bodyPr>
            <a:noAutofit/>
          </a:bodyPr>
          <a:lstStyle/>
          <a:p>
            <a:pPr marL="285750" indent="-285750">
              <a:buFont typeface="Arial" panose="020B0604020202020204" pitchFamily="34" charset="0"/>
              <a:buChar char="•"/>
            </a:pPr>
            <a:r>
              <a:rPr lang="en-US" sz="3200" b="1" dirty="0">
                <a:solidFill>
                  <a:schemeClr val="accent5"/>
                </a:solidFill>
              </a:rPr>
              <a:t>Committee action (50% majority)</a:t>
            </a:r>
          </a:p>
          <a:p>
            <a:r>
              <a:rPr lang="en-US" sz="3200" b="1" dirty="0">
                <a:solidFill>
                  <a:schemeClr val="accent5"/>
                </a:solidFill>
              </a:rPr>
              <a:t>	-Approval as Submitted (AS)</a:t>
            </a:r>
          </a:p>
          <a:p>
            <a:pPr marL="803275" indent="-119063">
              <a:lnSpc>
                <a:spcPct val="100000"/>
              </a:lnSpc>
            </a:pPr>
            <a:r>
              <a:rPr lang="en-US" sz="3200" b="1" dirty="0">
                <a:solidFill>
                  <a:schemeClr val="accent5"/>
                </a:solidFill>
              </a:rPr>
              <a:t>-Approval as Modified (AM) based on a modification presented and discussed during testimony</a:t>
            </a:r>
          </a:p>
          <a:p>
            <a:r>
              <a:rPr lang="en-US" sz="3200" b="1" dirty="0">
                <a:solidFill>
                  <a:schemeClr val="accent5"/>
                </a:solidFill>
              </a:rPr>
              <a:t>	-Disapproval (D)</a:t>
            </a:r>
          </a:p>
        </p:txBody>
      </p:sp>
      <p:sp>
        <p:nvSpPr>
          <p:cNvPr id="4" name="Title 3">
            <a:extLst>
              <a:ext uri="{FF2B5EF4-FFF2-40B4-BE49-F238E27FC236}">
                <a16:creationId xmlns:a16="http://schemas.microsoft.com/office/drawing/2014/main" id="{7DF6F733-48E4-4916-A485-D3A035E015DE}"/>
              </a:ext>
            </a:extLst>
          </p:cNvPr>
          <p:cNvSpPr>
            <a:spLocks noGrp="1"/>
          </p:cNvSpPr>
          <p:nvPr>
            <p:ph type="title"/>
          </p:nvPr>
        </p:nvSpPr>
        <p:spPr>
          <a:xfrm>
            <a:off x="693398" y="223799"/>
            <a:ext cx="6546850" cy="563563"/>
          </a:xfrm>
        </p:spPr>
        <p:txBody>
          <a:bodyPr>
            <a:noAutofit/>
          </a:bodyPr>
          <a:lstStyle/>
          <a:p>
            <a:pPr algn="ctr"/>
            <a:r>
              <a:rPr lang="en-US" sz="4000" b="1" dirty="0">
                <a:solidFill>
                  <a:srgbClr val="0B5940"/>
                </a:solidFill>
              </a:rPr>
              <a:t>CAH Committee Action</a:t>
            </a:r>
            <a:endParaRPr lang="en-US" sz="4000" dirty="0">
              <a:solidFill>
                <a:srgbClr val="0B5940"/>
              </a:solidFill>
            </a:endParaRPr>
          </a:p>
        </p:txBody>
      </p:sp>
    </p:spTree>
    <p:extLst>
      <p:ext uri="{BB962C8B-B14F-4D97-AF65-F5344CB8AC3E}">
        <p14:creationId xmlns:p14="http://schemas.microsoft.com/office/powerpoint/2010/main" val="3195720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917D2C-8F9D-A54A-B40A-E258190637A6}"/>
              </a:ext>
            </a:extLst>
          </p:cNvPr>
          <p:cNvSpPr>
            <a:spLocks noGrp="1"/>
          </p:cNvSpPr>
          <p:nvPr>
            <p:ph type="title"/>
          </p:nvPr>
        </p:nvSpPr>
        <p:spPr/>
        <p:txBody>
          <a:bodyPr>
            <a:noAutofit/>
          </a:bodyPr>
          <a:lstStyle/>
          <a:p>
            <a:pPr algn="ctr"/>
            <a:r>
              <a:rPr lang="en-US" sz="4800" b="1" dirty="0"/>
              <a:t>ICC Vision</a:t>
            </a:r>
          </a:p>
        </p:txBody>
      </p:sp>
      <p:sp>
        <p:nvSpPr>
          <p:cNvPr id="5" name="Text Placeholder 4">
            <a:extLst>
              <a:ext uri="{FF2B5EF4-FFF2-40B4-BE49-F238E27FC236}">
                <a16:creationId xmlns:a16="http://schemas.microsoft.com/office/drawing/2014/main" id="{3552DBBA-655B-3F41-90F3-305B1C31FF92}"/>
              </a:ext>
            </a:extLst>
          </p:cNvPr>
          <p:cNvSpPr>
            <a:spLocks noGrp="1"/>
          </p:cNvSpPr>
          <p:nvPr>
            <p:ph type="body" sz="quarter" idx="10"/>
          </p:nvPr>
        </p:nvSpPr>
        <p:spPr/>
        <p:txBody>
          <a:bodyPr>
            <a:normAutofit fontScale="92500" lnSpcReduction="20000"/>
          </a:bodyPr>
          <a:lstStyle/>
          <a:p>
            <a:pPr marL="0" indent="0" algn="ctr">
              <a:buNone/>
            </a:pPr>
            <a:endParaRPr lang="en-US" dirty="0"/>
          </a:p>
          <a:p>
            <a:pPr marL="0" indent="0" algn="ctr">
              <a:buNone/>
            </a:pPr>
            <a:r>
              <a:rPr lang="en-US" sz="3200" dirty="0"/>
              <a:t>Protect the health, safety and welfare of people by creating safe buildings and communities</a:t>
            </a:r>
          </a:p>
        </p:txBody>
      </p:sp>
    </p:spTree>
    <p:extLst>
      <p:ext uri="{BB962C8B-B14F-4D97-AF65-F5344CB8AC3E}">
        <p14:creationId xmlns:p14="http://schemas.microsoft.com/office/powerpoint/2010/main" val="4091690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8E5A8C-65E1-D44A-A7FA-6D25294778A9}"/>
              </a:ext>
            </a:extLst>
          </p:cNvPr>
          <p:cNvSpPr>
            <a:spLocks noGrp="1"/>
          </p:cNvSpPr>
          <p:nvPr>
            <p:ph type="body" sz="quarter" idx="10"/>
          </p:nvPr>
        </p:nvSpPr>
        <p:spPr>
          <a:xfrm>
            <a:off x="752949" y="1017897"/>
            <a:ext cx="6546773" cy="3791996"/>
          </a:xfrm>
        </p:spPr>
        <p:txBody>
          <a:bodyPr>
            <a:noAutofit/>
          </a:bodyPr>
          <a:lstStyle/>
          <a:p>
            <a:pPr marL="285750" indent="-285750">
              <a:buFont typeface="Arial" panose="020B0604020202020204" pitchFamily="34" charset="0"/>
              <a:buChar char="•"/>
            </a:pPr>
            <a:r>
              <a:rPr lang="en-US" sz="3600" b="1" dirty="0">
                <a:solidFill>
                  <a:schemeClr val="accent5"/>
                </a:solidFill>
              </a:rPr>
              <a:t>Committee action</a:t>
            </a:r>
          </a:p>
          <a:p>
            <a:pPr marL="285750" indent="-285750">
              <a:buFont typeface="Arial" panose="020B0604020202020204" pitchFamily="34" charset="0"/>
              <a:buChar char="•"/>
            </a:pPr>
            <a:r>
              <a:rPr lang="en-US" sz="3600" b="1" dirty="0">
                <a:solidFill>
                  <a:schemeClr val="accent5"/>
                </a:solidFill>
              </a:rPr>
              <a:t>Committee modifications, if any</a:t>
            </a:r>
          </a:p>
          <a:p>
            <a:pPr marL="285750" indent="-285750">
              <a:buFont typeface="Arial" panose="020B0604020202020204" pitchFamily="34" charset="0"/>
              <a:buChar char="•"/>
            </a:pPr>
            <a:r>
              <a:rPr lang="en-US" sz="3600" b="1" dirty="0">
                <a:solidFill>
                  <a:schemeClr val="accent5"/>
                </a:solidFill>
              </a:rPr>
              <a:t>Reason for committee action</a:t>
            </a:r>
          </a:p>
          <a:p>
            <a:pPr marL="285750" indent="-285750">
              <a:lnSpc>
                <a:spcPct val="100000"/>
              </a:lnSpc>
              <a:buFont typeface="Arial" panose="020B0604020202020204" pitchFamily="34" charset="0"/>
              <a:buChar char="•"/>
            </a:pPr>
            <a:r>
              <a:rPr lang="en-US" sz="3600" b="1" dirty="0">
                <a:solidFill>
                  <a:schemeClr val="accent5"/>
                </a:solidFill>
              </a:rPr>
              <a:t>Posting:  Approx. 30 days after Committee Action Hearings</a:t>
            </a:r>
          </a:p>
        </p:txBody>
      </p:sp>
      <p:sp>
        <p:nvSpPr>
          <p:cNvPr id="4" name="Title 3">
            <a:extLst>
              <a:ext uri="{FF2B5EF4-FFF2-40B4-BE49-F238E27FC236}">
                <a16:creationId xmlns:a16="http://schemas.microsoft.com/office/drawing/2014/main" id="{7DF6F733-48E4-4916-A485-D3A035E015DE}"/>
              </a:ext>
            </a:extLst>
          </p:cNvPr>
          <p:cNvSpPr>
            <a:spLocks noGrp="1"/>
          </p:cNvSpPr>
          <p:nvPr>
            <p:ph type="title"/>
          </p:nvPr>
        </p:nvSpPr>
        <p:spPr>
          <a:xfrm>
            <a:off x="74341" y="223799"/>
            <a:ext cx="7724079" cy="928494"/>
          </a:xfrm>
        </p:spPr>
        <p:txBody>
          <a:bodyPr>
            <a:noAutofit/>
          </a:bodyPr>
          <a:lstStyle/>
          <a:p>
            <a:pPr algn="ctr"/>
            <a:r>
              <a:rPr lang="en-US" sz="4000" b="1" dirty="0">
                <a:solidFill>
                  <a:srgbClr val="0B5940"/>
                </a:solidFill>
              </a:rPr>
              <a:t>Report of Committee Action Heari</a:t>
            </a:r>
            <a:r>
              <a:rPr lang="en-US" sz="3600" b="1" dirty="0">
                <a:solidFill>
                  <a:srgbClr val="0B5940"/>
                </a:solidFill>
              </a:rPr>
              <a:t>ngs</a:t>
            </a:r>
            <a:endParaRPr lang="en-US" sz="3600" dirty="0">
              <a:solidFill>
                <a:srgbClr val="0B5940"/>
              </a:solidFill>
            </a:endParaRPr>
          </a:p>
        </p:txBody>
      </p:sp>
    </p:spTree>
    <p:extLst>
      <p:ext uri="{BB962C8B-B14F-4D97-AF65-F5344CB8AC3E}">
        <p14:creationId xmlns:p14="http://schemas.microsoft.com/office/powerpoint/2010/main" val="999897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8E5A8C-65E1-D44A-A7FA-6D25294778A9}"/>
              </a:ext>
            </a:extLst>
          </p:cNvPr>
          <p:cNvSpPr>
            <a:spLocks noGrp="1"/>
          </p:cNvSpPr>
          <p:nvPr>
            <p:ph type="body" sz="quarter" idx="10"/>
          </p:nvPr>
        </p:nvSpPr>
        <p:spPr>
          <a:xfrm>
            <a:off x="752949" y="1017897"/>
            <a:ext cx="6546773" cy="3791996"/>
          </a:xfrm>
        </p:spPr>
        <p:txBody>
          <a:bodyPr>
            <a:noAutofit/>
          </a:bodyPr>
          <a:lstStyle/>
          <a:p>
            <a:pPr marL="285750" indent="-285750">
              <a:lnSpc>
                <a:spcPct val="100000"/>
              </a:lnSpc>
              <a:buFont typeface="Arial" panose="020B0604020202020204" pitchFamily="34" charset="0"/>
              <a:buChar char="•"/>
            </a:pPr>
            <a:r>
              <a:rPr lang="en-US" sz="2800" b="1" dirty="0">
                <a:solidFill>
                  <a:schemeClr val="accent5"/>
                </a:solidFill>
              </a:rPr>
              <a:t>Public Comments on Report of Committee Action Hearings – due approximately 60 days after report posted</a:t>
            </a:r>
          </a:p>
          <a:p>
            <a:pPr>
              <a:lnSpc>
                <a:spcPct val="100000"/>
              </a:lnSpc>
            </a:pPr>
            <a:endParaRPr lang="en-US" sz="2800" b="1" dirty="0">
              <a:solidFill>
                <a:schemeClr val="accent5"/>
              </a:solidFill>
            </a:endParaRPr>
          </a:p>
          <a:p>
            <a:pPr marL="285750" indent="-285750">
              <a:lnSpc>
                <a:spcPct val="100000"/>
              </a:lnSpc>
              <a:buFont typeface="Arial" panose="020B0604020202020204" pitchFamily="34" charset="0"/>
              <a:buChar char="•"/>
            </a:pPr>
            <a:r>
              <a:rPr lang="en-US" sz="2800" b="1" dirty="0">
                <a:solidFill>
                  <a:schemeClr val="accent5"/>
                </a:solidFill>
                <a:highlight>
                  <a:srgbClr val="FFFF00"/>
                </a:highlight>
              </a:rPr>
              <a:t>Allows anyone to submit a comment in response to the results of the Committee Action Hearings</a:t>
            </a:r>
          </a:p>
          <a:p>
            <a:endParaRPr lang="en-US" sz="3600" b="1" dirty="0">
              <a:solidFill>
                <a:schemeClr val="accent5"/>
              </a:solidFill>
            </a:endParaRPr>
          </a:p>
        </p:txBody>
      </p:sp>
      <p:sp>
        <p:nvSpPr>
          <p:cNvPr id="4" name="Title 3">
            <a:extLst>
              <a:ext uri="{FF2B5EF4-FFF2-40B4-BE49-F238E27FC236}">
                <a16:creationId xmlns:a16="http://schemas.microsoft.com/office/drawing/2014/main" id="{7DF6F733-48E4-4916-A485-D3A035E015DE}"/>
              </a:ext>
            </a:extLst>
          </p:cNvPr>
          <p:cNvSpPr>
            <a:spLocks noGrp="1"/>
          </p:cNvSpPr>
          <p:nvPr>
            <p:ph type="title"/>
          </p:nvPr>
        </p:nvSpPr>
        <p:spPr>
          <a:xfrm>
            <a:off x="74341" y="223799"/>
            <a:ext cx="7724079" cy="928494"/>
          </a:xfrm>
        </p:spPr>
        <p:txBody>
          <a:bodyPr>
            <a:noAutofit/>
          </a:bodyPr>
          <a:lstStyle/>
          <a:p>
            <a:pPr algn="ctr"/>
            <a:r>
              <a:rPr lang="en-US" sz="4000" b="1" dirty="0">
                <a:solidFill>
                  <a:srgbClr val="0B5940"/>
                </a:solidFill>
              </a:rPr>
              <a:t>Public Comment Submittal</a:t>
            </a:r>
            <a:endParaRPr lang="en-US" sz="3600" dirty="0">
              <a:solidFill>
                <a:srgbClr val="0B5940"/>
              </a:solidFill>
            </a:endParaRPr>
          </a:p>
        </p:txBody>
      </p:sp>
    </p:spTree>
    <p:extLst>
      <p:ext uri="{BB962C8B-B14F-4D97-AF65-F5344CB8AC3E}">
        <p14:creationId xmlns:p14="http://schemas.microsoft.com/office/powerpoint/2010/main" val="3539254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8E5A8C-65E1-D44A-A7FA-6D25294778A9}"/>
              </a:ext>
            </a:extLst>
          </p:cNvPr>
          <p:cNvSpPr>
            <a:spLocks noGrp="1"/>
          </p:cNvSpPr>
          <p:nvPr>
            <p:ph type="body" sz="quarter" idx="10"/>
          </p:nvPr>
        </p:nvSpPr>
        <p:spPr>
          <a:xfrm>
            <a:off x="267629" y="1017897"/>
            <a:ext cx="7389542" cy="3791996"/>
          </a:xfrm>
        </p:spPr>
        <p:txBody>
          <a:bodyPr>
            <a:noAutofit/>
          </a:bodyPr>
          <a:lstStyle/>
          <a:p>
            <a:pPr marL="285750" indent="-285750">
              <a:lnSpc>
                <a:spcPct val="100000"/>
              </a:lnSpc>
              <a:buFont typeface="Arial" panose="020B0604020202020204" pitchFamily="34" charset="0"/>
              <a:buChar char="•"/>
            </a:pPr>
            <a:r>
              <a:rPr lang="en-US" sz="2400" b="1" dirty="0">
                <a:solidFill>
                  <a:schemeClr val="accent5"/>
                </a:solidFill>
              </a:rPr>
              <a:t>Submit Public Comment online via </a:t>
            </a:r>
            <a:r>
              <a:rPr lang="en-US" sz="2400" b="1" dirty="0" err="1">
                <a:solidFill>
                  <a:schemeClr val="accent5"/>
                </a:solidFill>
              </a:rPr>
              <a:t>cdpACCESS</a:t>
            </a:r>
            <a:r>
              <a:rPr lang="en-US" sz="2400" b="1" dirty="0">
                <a:solidFill>
                  <a:schemeClr val="accent5"/>
                </a:solidFill>
              </a:rPr>
              <a:t>®</a:t>
            </a:r>
          </a:p>
          <a:p>
            <a:pPr marL="285750" indent="-285750">
              <a:lnSpc>
                <a:spcPct val="100000"/>
              </a:lnSpc>
              <a:buFont typeface="Arial" panose="020B0604020202020204" pitchFamily="34" charset="0"/>
              <a:buChar char="•"/>
            </a:pPr>
            <a:r>
              <a:rPr lang="en-US" sz="2400" b="1" dirty="0">
                <a:solidFill>
                  <a:schemeClr val="accent5"/>
                </a:solidFill>
              </a:rPr>
              <a:t>Note disagreement with the committee action and why</a:t>
            </a:r>
          </a:p>
          <a:p>
            <a:pPr marL="285750" indent="-285750">
              <a:lnSpc>
                <a:spcPct val="100000"/>
              </a:lnSpc>
              <a:buFont typeface="Arial" panose="020B0604020202020204" pitchFamily="34" charset="0"/>
              <a:buChar char="•"/>
            </a:pPr>
            <a:r>
              <a:rPr lang="en-US" sz="2400" b="1" dirty="0">
                <a:solidFill>
                  <a:schemeClr val="accent5"/>
                </a:solidFill>
              </a:rPr>
              <a:t>Note disagreement with the assembly action and why</a:t>
            </a:r>
          </a:p>
          <a:p>
            <a:pPr marL="285750" indent="-285750">
              <a:lnSpc>
                <a:spcPct val="100000"/>
              </a:lnSpc>
              <a:buFont typeface="Arial" panose="020B0604020202020204" pitchFamily="34" charset="0"/>
              <a:buChar char="•"/>
            </a:pPr>
            <a:r>
              <a:rPr lang="en-US" sz="2400" b="1" dirty="0">
                <a:solidFill>
                  <a:schemeClr val="accent5"/>
                </a:solidFill>
              </a:rPr>
              <a:t>Propose revisions to the code change. Revisions must be within scope of original proposal.  Revisions proposed in legislative format with supporting reasons and documentation</a:t>
            </a:r>
          </a:p>
          <a:p>
            <a:pPr marL="285750" indent="-285750">
              <a:lnSpc>
                <a:spcPct val="100000"/>
              </a:lnSpc>
              <a:buFont typeface="Arial" panose="020B0604020202020204" pitchFamily="34" charset="0"/>
              <a:buChar char="•"/>
            </a:pPr>
            <a:r>
              <a:rPr lang="en-US" sz="2400" b="1" dirty="0">
                <a:solidFill>
                  <a:schemeClr val="accent5"/>
                </a:solidFill>
              </a:rPr>
              <a:t>Copyright release</a:t>
            </a:r>
          </a:p>
          <a:p>
            <a:pPr marL="285750" indent="-285750">
              <a:lnSpc>
                <a:spcPct val="100000"/>
              </a:lnSpc>
              <a:buFont typeface="Arial" panose="020B0604020202020204" pitchFamily="34" charset="0"/>
              <a:buChar char="•"/>
            </a:pPr>
            <a:r>
              <a:rPr lang="en-US" sz="2400" b="1" dirty="0">
                <a:solidFill>
                  <a:schemeClr val="accent5"/>
                </a:solidFill>
              </a:rPr>
              <a:t>Provide cost impact information and substantiation</a:t>
            </a:r>
          </a:p>
          <a:p>
            <a:endParaRPr lang="en-US" sz="3600" b="1" dirty="0">
              <a:solidFill>
                <a:schemeClr val="accent5"/>
              </a:solidFill>
            </a:endParaRPr>
          </a:p>
        </p:txBody>
      </p:sp>
      <p:sp>
        <p:nvSpPr>
          <p:cNvPr id="4" name="Title 3">
            <a:extLst>
              <a:ext uri="{FF2B5EF4-FFF2-40B4-BE49-F238E27FC236}">
                <a16:creationId xmlns:a16="http://schemas.microsoft.com/office/drawing/2014/main" id="{7DF6F733-48E4-4916-A485-D3A035E015DE}"/>
              </a:ext>
            </a:extLst>
          </p:cNvPr>
          <p:cNvSpPr>
            <a:spLocks noGrp="1"/>
          </p:cNvSpPr>
          <p:nvPr>
            <p:ph type="title"/>
          </p:nvPr>
        </p:nvSpPr>
        <p:spPr>
          <a:xfrm>
            <a:off x="74341" y="223799"/>
            <a:ext cx="7724079" cy="928494"/>
          </a:xfrm>
        </p:spPr>
        <p:txBody>
          <a:bodyPr>
            <a:noAutofit/>
          </a:bodyPr>
          <a:lstStyle/>
          <a:p>
            <a:pPr algn="ctr"/>
            <a:r>
              <a:rPr lang="en-US" sz="4000" b="1" dirty="0">
                <a:solidFill>
                  <a:srgbClr val="0B5940"/>
                </a:solidFill>
              </a:rPr>
              <a:t>Public Comment Submittal</a:t>
            </a:r>
            <a:endParaRPr lang="en-US" sz="3600" dirty="0">
              <a:solidFill>
                <a:srgbClr val="0B5940"/>
              </a:solidFill>
            </a:endParaRPr>
          </a:p>
        </p:txBody>
      </p:sp>
    </p:spTree>
    <p:extLst>
      <p:ext uri="{BB962C8B-B14F-4D97-AF65-F5344CB8AC3E}">
        <p14:creationId xmlns:p14="http://schemas.microsoft.com/office/powerpoint/2010/main" val="716174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8E5A8C-65E1-D44A-A7FA-6D25294778A9}"/>
              </a:ext>
            </a:extLst>
          </p:cNvPr>
          <p:cNvSpPr>
            <a:spLocks noGrp="1"/>
          </p:cNvSpPr>
          <p:nvPr>
            <p:ph type="body" sz="quarter" idx="10"/>
          </p:nvPr>
        </p:nvSpPr>
        <p:spPr>
          <a:xfrm>
            <a:off x="267629" y="1017897"/>
            <a:ext cx="7389542" cy="3791996"/>
          </a:xfrm>
        </p:spPr>
        <p:txBody>
          <a:bodyPr>
            <a:noAutofit/>
          </a:bodyPr>
          <a:lstStyle/>
          <a:p>
            <a:pPr marL="285750" indent="-285750">
              <a:lnSpc>
                <a:spcPct val="100000"/>
              </a:lnSpc>
              <a:buFont typeface="Arial" panose="020B0604020202020204" pitchFamily="34" charset="0"/>
              <a:buChar char="•"/>
            </a:pPr>
            <a:r>
              <a:rPr lang="en-US" sz="2400" b="1" dirty="0">
                <a:solidFill>
                  <a:schemeClr val="accent5"/>
                </a:solidFill>
              </a:rPr>
              <a:t>Form and format:  Based on proposed code change with legislative revisions to code change</a:t>
            </a:r>
          </a:p>
          <a:p>
            <a:pPr marL="285750" indent="-285750">
              <a:lnSpc>
                <a:spcPct val="100000"/>
              </a:lnSpc>
              <a:buFont typeface="Arial" panose="020B0604020202020204" pitchFamily="34" charset="0"/>
              <a:buChar char="•"/>
            </a:pPr>
            <a:r>
              <a:rPr lang="en-US" sz="2400" b="1" dirty="0">
                <a:solidFill>
                  <a:schemeClr val="accent5"/>
                </a:solidFill>
              </a:rPr>
              <a:t>Scope consistent with original code change or committee/assembly action</a:t>
            </a:r>
          </a:p>
          <a:p>
            <a:pPr marL="285750" indent="-285750">
              <a:lnSpc>
                <a:spcPct val="100000"/>
              </a:lnSpc>
              <a:buFont typeface="Arial" panose="020B0604020202020204" pitchFamily="34" charset="0"/>
              <a:buChar char="•"/>
            </a:pPr>
            <a:r>
              <a:rPr lang="en-US" sz="2400" b="1" dirty="0">
                <a:solidFill>
                  <a:schemeClr val="accent5"/>
                </a:solidFill>
              </a:rPr>
              <a:t>Reason/Documentation</a:t>
            </a:r>
          </a:p>
          <a:p>
            <a:pPr marL="285750" indent="-285750">
              <a:lnSpc>
                <a:spcPct val="100000"/>
              </a:lnSpc>
              <a:buFont typeface="Arial" panose="020B0604020202020204" pitchFamily="34" charset="0"/>
              <a:buChar char="•"/>
            </a:pPr>
            <a:r>
              <a:rPr lang="en-US" sz="2400" b="1" dirty="0">
                <a:solidFill>
                  <a:schemeClr val="accent5"/>
                </a:solidFill>
              </a:rPr>
              <a:t>Cost impact and substantiation</a:t>
            </a:r>
          </a:p>
          <a:p>
            <a:pPr marL="285750" indent="-285750">
              <a:lnSpc>
                <a:spcPct val="100000"/>
              </a:lnSpc>
              <a:buFont typeface="Arial" panose="020B0604020202020204" pitchFamily="34" charset="0"/>
              <a:buChar char="•"/>
            </a:pPr>
            <a:r>
              <a:rPr lang="en-US" sz="2400" b="1" dirty="0">
                <a:solidFill>
                  <a:schemeClr val="accent5"/>
                </a:solidFill>
              </a:rPr>
              <a:t>Copyright release</a:t>
            </a:r>
          </a:p>
          <a:p>
            <a:pPr marL="285750" indent="-285750">
              <a:lnSpc>
                <a:spcPct val="100000"/>
              </a:lnSpc>
              <a:buFont typeface="Arial" panose="020B0604020202020204" pitchFamily="34" charset="0"/>
              <a:buChar char="•"/>
            </a:pPr>
            <a:r>
              <a:rPr lang="en-US" sz="2400" b="1" dirty="0">
                <a:solidFill>
                  <a:schemeClr val="accent5"/>
                </a:solidFill>
              </a:rPr>
              <a:t>Staff contacts commenter as necessary to assist in processing the comment</a:t>
            </a:r>
          </a:p>
          <a:p>
            <a:endParaRPr lang="en-US" sz="3600" b="1" dirty="0">
              <a:solidFill>
                <a:schemeClr val="accent5"/>
              </a:solidFill>
            </a:endParaRPr>
          </a:p>
        </p:txBody>
      </p:sp>
      <p:sp>
        <p:nvSpPr>
          <p:cNvPr id="4" name="Title 3">
            <a:extLst>
              <a:ext uri="{FF2B5EF4-FFF2-40B4-BE49-F238E27FC236}">
                <a16:creationId xmlns:a16="http://schemas.microsoft.com/office/drawing/2014/main" id="{7DF6F733-48E4-4916-A485-D3A035E015DE}"/>
              </a:ext>
            </a:extLst>
          </p:cNvPr>
          <p:cNvSpPr>
            <a:spLocks noGrp="1"/>
          </p:cNvSpPr>
          <p:nvPr>
            <p:ph type="title"/>
          </p:nvPr>
        </p:nvSpPr>
        <p:spPr>
          <a:xfrm>
            <a:off x="74341" y="223799"/>
            <a:ext cx="7724079" cy="928494"/>
          </a:xfrm>
        </p:spPr>
        <p:txBody>
          <a:bodyPr>
            <a:noAutofit/>
          </a:bodyPr>
          <a:lstStyle/>
          <a:p>
            <a:pPr algn="ctr"/>
            <a:r>
              <a:rPr lang="en-US" sz="4000" b="1" dirty="0">
                <a:solidFill>
                  <a:srgbClr val="0B5940"/>
                </a:solidFill>
              </a:rPr>
              <a:t>Staff Review of Public Comments</a:t>
            </a:r>
            <a:endParaRPr lang="en-US" sz="3600" dirty="0">
              <a:solidFill>
                <a:srgbClr val="0B5940"/>
              </a:solidFill>
            </a:endParaRPr>
          </a:p>
        </p:txBody>
      </p:sp>
    </p:spTree>
    <p:extLst>
      <p:ext uri="{BB962C8B-B14F-4D97-AF65-F5344CB8AC3E}">
        <p14:creationId xmlns:p14="http://schemas.microsoft.com/office/powerpoint/2010/main" val="25128621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8E5A8C-65E1-D44A-A7FA-6D25294778A9}"/>
              </a:ext>
            </a:extLst>
          </p:cNvPr>
          <p:cNvSpPr>
            <a:spLocks noGrp="1"/>
          </p:cNvSpPr>
          <p:nvPr>
            <p:ph type="body" sz="quarter" idx="10"/>
          </p:nvPr>
        </p:nvSpPr>
        <p:spPr>
          <a:xfrm>
            <a:off x="148683" y="1017897"/>
            <a:ext cx="7724078" cy="3901804"/>
          </a:xfrm>
        </p:spPr>
        <p:txBody>
          <a:bodyPr>
            <a:noAutofit/>
          </a:bodyPr>
          <a:lstStyle/>
          <a:p>
            <a:pPr marL="285750" indent="-285750">
              <a:lnSpc>
                <a:spcPct val="100000"/>
              </a:lnSpc>
              <a:buFont typeface="Arial" panose="020B0604020202020204" pitchFamily="34" charset="0"/>
              <a:buChar char="•"/>
            </a:pPr>
            <a:r>
              <a:rPr lang="en-US" sz="2400" b="1" dirty="0">
                <a:solidFill>
                  <a:schemeClr val="accent5"/>
                </a:solidFill>
              </a:rPr>
              <a:t>Public Comment Agenda includes:</a:t>
            </a:r>
          </a:p>
          <a:p>
            <a:pPr marL="914400" indent="-111125">
              <a:lnSpc>
                <a:spcPct val="100000"/>
              </a:lnSpc>
            </a:pPr>
            <a:r>
              <a:rPr lang="en-US" sz="2400" b="1" dirty="0">
                <a:solidFill>
                  <a:schemeClr val="accent5"/>
                </a:solidFill>
              </a:rPr>
              <a:t>-Original code change with the committee action and successful assembly action (if any)</a:t>
            </a:r>
          </a:p>
          <a:p>
            <a:pPr marL="914400" indent="-111125">
              <a:lnSpc>
                <a:spcPct val="100000"/>
              </a:lnSpc>
            </a:pPr>
            <a:endParaRPr lang="en-US" sz="800" b="1" dirty="0">
              <a:solidFill>
                <a:schemeClr val="accent5"/>
              </a:solidFill>
            </a:endParaRPr>
          </a:p>
          <a:p>
            <a:pPr marL="346075" lvl="1" indent="457200">
              <a:lnSpc>
                <a:spcPct val="100000"/>
              </a:lnSpc>
              <a:buNone/>
              <a:tabLst>
                <a:tab pos="914400" algn="l"/>
              </a:tabLst>
            </a:pPr>
            <a:r>
              <a:rPr lang="en-US" sz="2400" b="1" dirty="0">
                <a:solidFill>
                  <a:schemeClr val="accent5"/>
                </a:solidFill>
              </a:rPr>
              <a:t>-Public commenters requested action, including 	modifications to the code change in legislative format, 	with reasons and documentation</a:t>
            </a:r>
          </a:p>
          <a:p>
            <a:pPr lvl="1" indent="0">
              <a:lnSpc>
                <a:spcPct val="100000"/>
              </a:lnSpc>
              <a:buNone/>
            </a:pPr>
            <a:endParaRPr lang="en-US" sz="800" b="1" dirty="0">
              <a:solidFill>
                <a:schemeClr val="accent5"/>
              </a:solidFill>
            </a:endParaRPr>
          </a:p>
          <a:p>
            <a:pPr marL="342900" indent="-342900">
              <a:lnSpc>
                <a:spcPct val="100000"/>
              </a:lnSpc>
              <a:buFont typeface="Arial" panose="020B0604020202020204" pitchFamily="34" charset="0"/>
              <a:buChar char="•"/>
            </a:pPr>
            <a:r>
              <a:rPr lang="en-US" sz="2400" b="1" dirty="0">
                <a:solidFill>
                  <a:schemeClr val="accent5"/>
                </a:solidFill>
              </a:rPr>
              <a:t>Posting – Approx. 45 days prior to Public Comment Hearings (minimum 30 days per CP28)</a:t>
            </a:r>
          </a:p>
          <a:p>
            <a:endParaRPr lang="en-US" sz="3600" b="1" dirty="0">
              <a:solidFill>
                <a:schemeClr val="accent5"/>
              </a:solidFill>
            </a:endParaRPr>
          </a:p>
        </p:txBody>
      </p:sp>
      <p:sp>
        <p:nvSpPr>
          <p:cNvPr id="4" name="Title 3">
            <a:extLst>
              <a:ext uri="{FF2B5EF4-FFF2-40B4-BE49-F238E27FC236}">
                <a16:creationId xmlns:a16="http://schemas.microsoft.com/office/drawing/2014/main" id="{7DF6F733-48E4-4916-A485-D3A035E015DE}"/>
              </a:ext>
            </a:extLst>
          </p:cNvPr>
          <p:cNvSpPr>
            <a:spLocks noGrp="1"/>
          </p:cNvSpPr>
          <p:nvPr>
            <p:ph type="title"/>
          </p:nvPr>
        </p:nvSpPr>
        <p:spPr>
          <a:xfrm>
            <a:off x="74341" y="223799"/>
            <a:ext cx="7724079" cy="928494"/>
          </a:xfrm>
        </p:spPr>
        <p:txBody>
          <a:bodyPr>
            <a:noAutofit/>
          </a:bodyPr>
          <a:lstStyle/>
          <a:p>
            <a:pPr algn="ctr"/>
            <a:r>
              <a:rPr lang="en-US" sz="4000" b="1" dirty="0">
                <a:solidFill>
                  <a:srgbClr val="0B5940"/>
                </a:solidFill>
              </a:rPr>
              <a:t>Public Comment Agenda</a:t>
            </a:r>
            <a:endParaRPr lang="en-US" sz="3600" dirty="0">
              <a:solidFill>
                <a:srgbClr val="0B5940"/>
              </a:solidFill>
            </a:endParaRPr>
          </a:p>
        </p:txBody>
      </p:sp>
    </p:spTree>
    <p:extLst>
      <p:ext uri="{BB962C8B-B14F-4D97-AF65-F5344CB8AC3E}">
        <p14:creationId xmlns:p14="http://schemas.microsoft.com/office/powerpoint/2010/main" val="3766418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8E5A8C-65E1-D44A-A7FA-6D25294778A9}"/>
              </a:ext>
            </a:extLst>
          </p:cNvPr>
          <p:cNvSpPr>
            <a:spLocks noGrp="1"/>
          </p:cNvSpPr>
          <p:nvPr>
            <p:ph type="body" sz="quarter" idx="10"/>
          </p:nvPr>
        </p:nvSpPr>
        <p:spPr>
          <a:xfrm>
            <a:off x="148683" y="869214"/>
            <a:ext cx="7724078" cy="3901804"/>
          </a:xfrm>
        </p:spPr>
        <p:txBody>
          <a:bodyPr>
            <a:noAutofit/>
          </a:bodyPr>
          <a:lstStyle/>
          <a:p>
            <a:pPr marL="571500" indent="-571500">
              <a:buFont typeface="Arial" panose="020B0604020202020204" pitchFamily="34" charset="0"/>
              <a:buChar char="•"/>
            </a:pPr>
            <a:r>
              <a:rPr lang="en-US" sz="2800" b="1" dirty="0">
                <a:solidFill>
                  <a:srgbClr val="0B5940"/>
                </a:solidFill>
              </a:rPr>
              <a:t>Public hearing</a:t>
            </a:r>
          </a:p>
          <a:p>
            <a:pPr marL="571500" indent="-571500">
              <a:lnSpc>
                <a:spcPct val="100000"/>
              </a:lnSpc>
              <a:buFont typeface="Arial" panose="020B0604020202020204" pitchFamily="34" charset="0"/>
              <a:buChar char="•"/>
            </a:pPr>
            <a:r>
              <a:rPr lang="en-US" sz="2400" b="1" dirty="0">
                <a:solidFill>
                  <a:schemeClr val="accent5"/>
                </a:solidFill>
                <a:highlight>
                  <a:srgbClr val="FFFF00"/>
                </a:highlight>
              </a:rPr>
              <a:t>Anyone can attend and testify.  No cost to attend and participate/testify at the hearings</a:t>
            </a:r>
          </a:p>
          <a:p>
            <a:pPr marL="571500" indent="-571500">
              <a:lnSpc>
                <a:spcPct val="100000"/>
              </a:lnSpc>
              <a:buFont typeface="Arial" panose="020B0604020202020204" pitchFamily="34" charset="0"/>
              <a:buChar char="•"/>
            </a:pPr>
            <a:r>
              <a:rPr lang="en-US" sz="2800" b="1" dirty="0">
                <a:solidFill>
                  <a:srgbClr val="0B5940"/>
                </a:solidFill>
              </a:rPr>
              <a:t>Agenda</a:t>
            </a:r>
          </a:p>
          <a:p>
            <a:pPr marL="803275" indent="-744538">
              <a:lnSpc>
                <a:spcPct val="100000"/>
              </a:lnSpc>
            </a:pPr>
            <a:r>
              <a:rPr lang="en-US" sz="2400" b="1" dirty="0">
                <a:solidFill>
                  <a:schemeClr val="accent5"/>
                </a:solidFill>
              </a:rPr>
              <a:t>	-</a:t>
            </a:r>
            <a:r>
              <a:rPr lang="en-US" sz="2400" b="1" dirty="0">
                <a:solidFill>
                  <a:srgbClr val="0B5940"/>
                </a:solidFill>
              </a:rPr>
              <a:t>Consent agenda</a:t>
            </a:r>
            <a:r>
              <a:rPr lang="en-US" sz="2400" b="1" dirty="0">
                <a:solidFill>
                  <a:schemeClr val="accent5"/>
                </a:solidFill>
              </a:rPr>
              <a:t>:  Block vote CAH actions on all code changes which did not receive a public comment or successful assembly action</a:t>
            </a:r>
          </a:p>
          <a:p>
            <a:pPr marL="803275">
              <a:lnSpc>
                <a:spcPct val="100000"/>
              </a:lnSpc>
              <a:tabLst>
                <a:tab pos="803275" algn="l"/>
              </a:tabLst>
            </a:pPr>
            <a:r>
              <a:rPr lang="en-US" sz="2400" b="1" dirty="0">
                <a:solidFill>
                  <a:schemeClr val="accent5"/>
                </a:solidFill>
              </a:rPr>
              <a:t>-</a:t>
            </a:r>
            <a:r>
              <a:rPr lang="en-US" sz="2400" b="1" dirty="0">
                <a:solidFill>
                  <a:srgbClr val="0B5940"/>
                </a:solidFill>
              </a:rPr>
              <a:t>Individual Consideration Agenda</a:t>
            </a:r>
            <a:r>
              <a:rPr lang="en-US" sz="2400" b="1" dirty="0">
                <a:solidFill>
                  <a:schemeClr val="accent5"/>
                </a:solidFill>
              </a:rPr>
              <a:t>:  Vote individually each code change which received a public comment or successful assembly action</a:t>
            </a:r>
          </a:p>
        </p:txBody>
      </p:sp>
      <p:sp>
        <p:nvSpPr>
          <p:cNvPr id="4" name="Title 3">
            <a:extLst>
              <a:ext uri="{FF2B5EF4-FFF2-40B4-BE49-F238E27FC236}">
                <a16:creationId xmlns:a16="http://schemas.microsoft.com/office/drawing/2014/main" id="{7DF6F733-48E4-4916-A485-D3A035E015DE}"/>
              </a:ext>
            </a:extLst>
          </p:cNvPr>
          <p:cNvSpPr>
            <a:spLocks noGrp="1"/>
          </p:cNvSpPr>
          <p:nvPr>
            <p:ph type="title"/>
          </p:nvPr>
        </p:nvSpPr>
        <p:spPr>
          <a:xfrm>
            <a:off x="74341" y="223799"/>
            <a:ext cx="7724079" cy="928494"/>
          </a:xfrm>
        </p:spPr>
        <p:txBody>
          <a:bodyPr>
            <a:noAutofit/>
          </a:bodyPr>
          <a:lstStyle/>
          <a:p>
            <a:pPr algn="ctr"/>
            <a:r>
              <a:rPr lang="en-US" sz="4000" b="1" dirty="0">
                <a:solidFill>
                  <a:srgbClr val="0B5940"/>
                </a:solidFill>
              </a:rPr>
              <a:t>Public Comment Hearings</a:t>
            </a:r>
            <a:endParaRPr lang="en-US" sz="3600" dirty="0">
              <a:solidFill>
                <a:srgbClr val="0B5940"/>
              </a:solidFill>
            </a:endParaRPr>
          </a:p>
        </p:txBody>
      </p:sp>
    </p:spTree>
    <p:extLst>
      <p:ext uri="{BB962C8B-B14F-4D97-AF65-F5344CB8AC3E}">
        <p14:creationId xmlns:p14="http://schemas.microsoft.com/office/powerpoint/2010/main" val="387955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FCC3EBFC-3B39-4A36-8B6A-ABBDDDA8977E}"/>
              </a:ext>
            </a:extLst>
          </p:cNvPr>
          <p:cNvSpPr>
            <a:spLocks noGrp="1"/>
          </p:cNvSpPr>
          <p:nvPr>
            <p:ph type="title"/>
          </p:nvPr>
        </p:nvSpPr>
        <p:spPr>
          <a:xfrm>
            <a:off x="630936" y="613842"/>
            <a:ext cx="2491737" cy="2231907"/>
          </a:xfrm>
        </p:spPr>
        <p:txBody>
          <a:bodyPr vert="horz" lIns="91440" tIns="45720" rIns="91440" bIns="45720" rtlCol="0" anchor="b">
            <a:normAutofit/>
          </a:bodyPr>
          <a:lstStyle/>
          <a:p>
            <a:pPr defTabSz="914400"/>
            <a:r>
              <a:rPr lang="en-US" sz="3300" kern="1200" dirty="0">
                <a:solidFill>
                  <a:schemeClr val="tx1"/>
                </a:solidFill>
                <a:latin typeface="+mj-lt"/>
                <a:ea typeface="+mj-ea"/>
                <a:cs typeface="+mj-cs"/>
              </a:rPr>
              <a:t>Public Comment Hearings!</a:t>
            </a:r>
          </a:p>
        </p:txBody>
      </p:sp>
      <p:sp>
        <p:nvSpPr>
          <p:cNvPr id="3" name="Text Placeholder 2">
            <a:extLst>
              <a:ext uri="{FF2B5EF4-FFF2-40B4-BE49-F238E27FC236}">
                <a16:creationId xmlns:a16="http://schemas.microsoft.com/office/drawing/2014/main" id="{2B89668C-85BF-4CD4-927F-835050507404}"/>
              </a:ext>
            </a:extLst>
          </p:cNvPr>
          <p:cNvSpPr>
            <a:spLocks noGrp="1"/>
          </p:cNvSpPr>
          <p:nvPr>
            <p:ph type="body" sz="quarter" idx="10"/>
          </p:nvPr>
        </p:nvSpPr>
        <p:spPr>
          <a:xfrm>
            <a:off x="630936" y="2961118"/>
            <a:ext cx="2491737" cy="1269050"/>
          </a:xfrm>
        </p:spPr>
        <p:txBody>
          <a:bodyPr vert="horz" lIns="91440" tIns="45720" rIns="91440" bIns="45720" rtlCol="0" anchor="t">
            <a:normAutofit/>
          </a:bodyPr>
          <a:lstStyle/>
          <a:p>
            <a:pPr defTabSz="914400">
              <a:lnSpc>
                <a:spcPct val="90000"/>
              </a:lnSpc>
              <a:spcBef>
                <a:spcPts val="1000"/>
              </a:spcBef>
            </a:pPr>
            <a:r>
              <a:rPr lang="en-US" sz="2400" kern="1200" dirty="0">
                <a:solidFill>
                  <a:schemeClr val="tx1"/>
                </a:solidFill>
                <a:latin typeface="+mn-lt"/>
                <a:ea typeface="+mn-ea"/>
                <a:cs typeface="+mn-cs"/>
              </a:rPr>
              <a:t>September</a:t>
            </a:r>
            <a:r>
              <a:rPr lang="en-US" sz="1500" kern="1200" dirty="0">
                <a:solidFill>
                  <a:schemeClr val="tx1"/>
                </a:solidFill>
                <a:latin typeface="+mn-lt"/>
                <a:ea typeface="+mn-ea"/>
                <a:cs typeface="+mn-cs"/>
              </a:rPr>
              <a:t> 14</a:t>
            </a:r>
            <a:r>
              <a:rPr lang="en-US" sz="1500" kern="1200" baseline="30000" dirty="0">
                <a:solidFill>
                  <a:schemeClr val="tx1"/>
                </a:solidFill>
                <a:latin typeface="+mn-lt"/>
                <a:ea typeface="+mn-ea"/>
                <a:cs typeface="+mn-cs"/>
              </a:rPr>
              <a:t>th</a:t>
            </a:r>
            <a:r>
              <a:rPr lang="en-US" sz="1500" kern="1200" dirty="0">
                <a:solidFill>
                  <a:schemeClr val="tx1"/>
                </a:solidFill>
                <a:latin typeface="+mn-lt"/>
                <a:ea typeface="+mn-ea"/>
                <a:cs typeface="+mn-cs"/>
              </a:rPr>
              <a:t>-21</a:t>
            </a:r>
            <a:r>
              <a:rPr lang="en-US" sz="1500" kern="1200" baseline="30000" dirty="0">
                <a:solidFill>
                  <a:schemeClr val="tx1"/>
                </a:solidFill>
                <a:latin typeface="+mn-lt"/>
                <a:ea typeface="+mn-ea"/>
                <a:cs typeface="+mn-cs"/>
              </a:rPr>
              <a:t>st</a:t>
            </a:r>
            <a:r>
              <a:rPr lang="en-US" sz="1500" kern="1200" dirty="0">
                <a:solidFill>
                  <a:schemeClr val="tx1"/>
                </a:solidFill>
                <a:latin typeface="+mn-lt"/>
                <a:ea typeface="+mn-ea"/>
                <a:cs typeface="+mn-cs"/>
              </a:rPr>
              <a:t> in Louisville, KY! </a:t>
            </a:r>
          </a:p>
        </p:txBody>
      </p:sp>
      <p:cxnSp>
        <p:nvCxnSpPr>
          <p:cNvPr id="12" name="Straight Connector 11">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2674" y="106299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sky, road, outdoor, building&#10;&#10;Description automatically generated">
            <a:extLst>
              <a:ext uri="{FF2B5EF4-FFF2-40B4-BE49-F238E27FC236}">
                <a16:creationId xmlns:a16="http://schemas.microsoft.com/office/drawing/2014/main" id="{DF1A146B-2918-4B70-8BFB-838C846FC9E3}"/>
              </a:ext>
            </a:extLst>
          </p:cNvPr>
          <p:cNvPicPr>
            <a:picLocks noChangeAspect="1"/>
          </p:cNvPicPr>
          <p:nvPr/>
        </p:nvPicPr>
        <p:blipFill>
          <a:blip r:embed="rId2"/>
          <a:stretch>
            <a:fillRect/>
          </a:stretch>
        </p:blipFill>
        <p:spPr>
          <a:xfrm>
            <a:off x="4008508" y="960602"/>
            <a:ext cx="4827411" cy="3222296"/>
          </a:xfrm>
          <a:prstGeom prst="rect">
            <a:avLst/>
          </a:prstGeom>
        </p:spPr>
      </p:pic>
    </p:spTree>
    <p:extLst>
      <p:ext uri="{BB962C8B-B14F-4D97-AF65-F5344CB8AC3E}">
        <p14:creationId xmlns:p14="http://schemas.microsoft.com/office/powerpoint/2010/main" val="412921465"/>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8E5A8C-65E1-D44A-A7FA-6D25294778A9}"/>
              </a:ext>
            </a:extLst>
          </p:cNvPr>
          <p:cNvSpPr>
            <a:spLocks noGrp="1"/>
          </p:cNvSpPr>
          <p:nvPr>
            <p:ph type="body" sz="quarter" idx="10"/>
          </p:nvPr>
        </p:nvSpPr>
        <p:spPr>
          <a:xfrm>
            <a:off x="148683" y="869214"/>
            <a:ext cx="7724078" cy="3985284"/>
          </a:xfrm>
        </p:spPr>
        <p:txBody>
          <a:bodyPr>
            <a:noAutofit/>
          </a:bodyPr>
          <a:lstStyle/>
          <a:p>
            <a:pPr marL="571500" indent="-571500">
              <a:lnSpc>
                <a:spcPct val="100000"/>
              </a:lnSpc>
              <a:buFont typeface="Arial" panose="020B0604020202020204" pitchFamily="34" charset="0"/>
              <a:buChar char="•"/>
            </a:pPr>
            <a:r>
              <a:rPr lang="en-US" sz="2800" b="1" dirty="0">
                <a:solidFill>
                  <a:schemeClr val="accent5"/>
                </a:solidFill>
              </a:rPr>
              <a:t>In person hearing and vote on whether or not to change the code </a:t>
            </a:r>
            <a:r>
              <a:rPr lang="en-US" sz="2800" b="1" dirty="0">
                <a:solidFill>
                  <a:schemeClr val="accent5"/>
                </a:solidFill>
                <a:highlight>
                  <a:srgbClr val="FFFF00"/>
                </a:highlight>
              </a:rPr>
              <a:t>rests with the ICC Governmental Member Voting Representatives (GMVRs)-those who administer, formulate or enforce the regulations and are charged with the public’s health, safety and welfare</a:t>
            </a:r>
          </a:p>
          <a:p>
            <a:pPr marL="571500" indent="-571500">
              <a:lnSpc>
                <a:spcPct val="100000"/>
              </a:lnSpc>
              <a:buFont typeface="Arial" panose="020B0604020202020204" pitchFamily="34" charset="0"/>
              <a:buChar char="•"/>
            </a:pPr>
            <a:endParaRPr lang="en-US" sz="800" b="1" dirty="0">
              <a:solidFill>
                <a:schemeClr val="accent5"/>
              </a:solidFill>
            </a:endParaRPr>
          </a:p>
          <a:p>
            <a:pPr marL="571500" indent="-571500">
              <a:lnSpc>
                <a:spcPct val="100000"/>
              </a:lnSpc>
              <a:buFont typeface="Arial" panose="020B0604020202020204" pitchFamily="34" charset="0"/>
              <a:buChar char="•"/>
            </a:pPr>
            <a:r>
              <a:rPr lang="en-US" sz="2800" b="1" dirty="0">
                <a:solidFill>
                  <a:schemeClr val="accent5"/>
                </a:solidFill>
              </a:rPr>
              <a:t>In person PCH vote sets the agenda for the final step in the process – the Online Governmental Consensus Vote</a:t>
            </a:r>
            <a:endParaRPr lang="en-US" sz="2400" b="1" dirty="0">
              <a:solidFill>
                <a:schemeClr val="accent5"/>
              </a:solidFill>
            </a:endParaRPr>
          </a:p>
        </p:txBody>
      </p:sp>
      <p:sp>
        <p:nvSpPr>
          <p:cNvPr id="4" name="Title 3">
            <a:extLst>
              <a:ext uri="{FF2B5EF4-FFF2-40B4-BE49-F238E27FC236}">
                <a16:creationId xmlns:a16="http://schemas.microsoft.com/office/drawing/2014/main" id="{7DF6F733-48E4-4916-A485-D3A035E015DE}"/>
              </a:ext>
            </a:extLst>
          </p:cNvPr>
          <p:cNvSpPr>
            <a:spLocks noGrp="1"/>
          </p:cNvSpPr>
          <p:nvPr>
            <p:ph type="title"/>
          </p:nvPr>
        </p:nvSpPr>
        <p:spPr>
          <a:xfrm>
            <a:off x="74341" y="223799"/>
            <a:ext cx="7724079" cy="928494"/>
          </a:xfrm>
        </p:spPr>
        <p:txBody>
          <a:bodyPr>
            <a:noAutofit/>
          </a:bodyPr>
          <a:lstStyle/>
          <a:p>
            <a:pPr algn="ctr"/>
            <a:r>
              <a:rPr lang="en-US" sz="4000" b="1" dirty="0">
                <a:solidFill>
                  <a:srgbClr val="0B5940"/>
                </a:solidFill>
              </a:rPr>
              <a:t>Public Comment Hearings</a:t>
            </a:r>
            <a:endParaRPr lang="en-US" sz="3600" dirty="0">
              <a:solidFill>
                <a:srgbClr val="0B5940"/>
              </a:solidFill>
            </a:endParaRPr>
          </a:p>
        </p:txBody>
      </p:sp>
    </p:spTree>
    <p:extLst>
      <p:ext uri="{BB962C8B-B14F-4D97-AF65-F5344CB8AC3E}">
        <p14:creationId xmlns:p14="http://schemas.microsoft.com/office/powerpoint/2010/main" val="37503774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8E5A8C-65E1-D44A-A7FA-6D25294778A9}"/>
              </a:ext>
            </a:extLst>
          </p:cNvPr>
          <p:cNvSpPr>
            <a:spLocks noGrp="1"/>
          </p:cNvSpPr>
          <p:nvPr>
            <p:ph type="body" sz="quarter" idx="10"/>
          </p:nvPr>
        </p:nvSpPr>
        <p:spPr>
          <a:xfrm>
            <a:off x="148682" y="765135"/>
            <a:ext cx="7887629" cy="4154565"/>
          </a:xfrm>
        </p:spPr>
        <p:txBody>
          <a:bodyPr>
            <a:noAutofit/>
          </a:bodyPr>
          <a:lstStyle/>
          <a:p>
            <a:pPr marL="571500" indent="-571500">
              <a:lnSpc>
                <a:spcPct val="100000"/>
              </a:lnSpc>
              <a:buFont typeface="Arial" panose="020B0604020202020204" pitchFamily="34" charset="0"/>
              <a:buChar char="•"/>
            </a:pPr>
            <a:r>
              <a:rPr lang="en-US" sz="2200" b="1" dirty="0">
                <a:solidFill>
                  <a:schemeClr val="accent5"/>
                </a:solidFill>
              </a:rPr>
              <a:t>Online ballot of the PCH results.  </a:t>
            </a:r>
            <a:r>
              <a:rPr lang="en-US" sz="2200" b="1" dirty="0">
                <a:solidFill>
                  <a:schemeClr val="accent5"/>
                </a:solidFill>
                <a:highlight>
                  <a:srgbClr val="FFFF00"/>
                </a:highlight>
              </a:rPr>
              <a:t>Vote limited to GMVRs but anyone can access the ballot on </a:t>
            </a:r>
            <a:r>
              <a:rPr lang="en-US" sz="2200" b="1" dirty="0" err="1">
                <a:solidFill>
                  <a:schemeClr val="accent5"/>
                </a:solidFill>
                <a:highlight>
                  <a:srgbClr val="FFFF00"/>
                </a:highlight>
              </a:rPr>
              <a:t>cdpACCESS</a:t>
            </a:r>
            <a:r>
              <a:rPr lang="en-US" sz="2200" b="1" dirty="0">
                <a:solidFill>
                  <a:schemeClr val="accent5"/>
                </a:solidFill>
                <a:highlight>
                  <a:srgbClr val="FFFF00"/>
                </a:highlight>
              </a:rPr>
              <a:t>®</a:t>
            </a:r>
          </a:p>
          <a:p>
            <a:pPr marL="571500" indent="-571500">
              <a:lnSpc>
                <a:spcPct val="100000"/>
              </a:lnSpc>
              <a:buFont typeface="Arial" panose="020B0604020202020204" pitchFamily="34" charset="0"/>
              <a:buChar char="•"/>
            </a:pPr>
            <a:r>
              <a:rPr lang="en-US" sz="2200" b="1" dirty="0">
                <a:solidFill>
                  <a:schemeClr val="accent5"/>
                </a:solidFill>
              </a:rPr>
              <a:t>OGCV opens approximately 2 weeks after the close of the PCH.  Open for 2 weeks.</a:t>
            </a:r>
          </a:p>
          <a:p>
            <a:pPr marL="571500" indent="-571500">
              <a:lnSpc>
                <a:spcPct val="100000"/>
              </a:lnSpc>
              <a:buFont typeface="Arial" panose="020B0604020202020204" pitchFamily="34" charset="0"/>
              <a:buChar char="•"/>
            </a:pPr>
            <a:r>
              <a:rPr lang="en-US" sz="2200" b="1" dirty="0">
                <a:solidFill>
                  <a:schemeClr val="accent5"/>
                </a:solidFill>
              </a:rPr>
              <a:t>OGCV regulated by Section 8.0 of CP28</a:t>
            </a:r>
          </a:p>
          <a:p>
            <a:pPr marL="571500" indent="-571500">
              <a:lnSpc>
                <a:spcPct val="100000"/>
              </a:lnSpc>
              <a:buFont typeface="Arial" panose="020B0604020202020204" pitchFamily="34" charset="0"/>
              <a:buChar char="•"/>
            </a:pPr>
            <a:r>
              <a:rPr lang="en-US" sz="2200" b="1" dirty="0">
                <a:solidFill>
                  <a:schemeClr val="accent5"/>
                </a:solidFill>
              </a:rPr>
              <a:t>OGCV occurs via </a:t>
            </a:r>
            <a:r>
              <a:rPr lang="en-US" sz="2200" b="1" dirty="0" err="1">
                <a:solidFill>
                  <a:schemeClr val="accent5"/>
                </a:solidFill>
              </a:rPr>
              <a:t>cdpACCESS</a:t>
            </a:r>
            <a:r>
              <a:rPr lang="en-US" sz="2200" b="1" dirty="0">
                <a:solidFill>
                  <a:schemeClr val="accent5"/>
                </a:solidFill>
              </a:rPr>
              <a:t>® and includes</a:t>
            </a:r>
          </a:p>
          <a:p>
            <a:pPr>
              <a:lnSpc>
                <a:spcPct val="100000"/>
              </a:lnSpc>
            </a:pPr>
            <a:r>
              <a:rPr lang="en-US" sz="2200" b="1" dirty="0">
                <a:solidFill>
                  <a:schemeClr val="accent5"/>
                </a:solidFill>
              </a:rPr>
              <a:t>	-Video of CAH and PCH hearing testimony</a:t>
            </a:r>
          </a:p>
          <a:p>
            <a:pPr>
              <a:lnSpc>
                <a:spcPct val="100000"/>
              </a:lnSpc>
            </a:pPr>
            <a:r>
              <a:rPr lang="en-US" sz="2200" b="1" dirty="0">
                <a:solidFill>
                  <a:schemeClr val="accent5"/>
                </a:solidFill>
              </a:rPr>
              <a:t>	-Public comment agenda for the specific code change</a:t>
            </a:r>
          </a:p>
          <a:p>
            <a:pPr>
              <a:lnSpc>
                <a:spcPct val="100000"/>
              </a:lnSpc>
            </a:pPr>
            <a:r>
              <a:rPr lang="en-US" sz="2200" b="1" dirty="0">
                <a:solidFill>
                  <a:schemeClr val="accent5"/>
                </a:solidFill>
              </a:rPr>
              <a:t>	-PCH result and vote count</a:t>
            </a:r>
          </a:p>
          <a:p>
            <a:pPr marL="803275" indent="-119063">
              <a:lnSpc>
                <a:spcPct val="100000"/>
              </a:lnSpc>
            </a:pPr>
            <a:r>
              <a:rPr lang="en-US" sz="2200" b="1" dirty="0">
                <a:solidFill>
                  <a:schemeClr val="accent5"/>
                </a:solidFill>
              </a:rPr>
              <a:t>-PCH approved modifications incorporated into the original code change</a:t>
            </a:r>
          </a:p>
          <a:p>
            <a:pPr>
              <a:lnSpc>
                <a:spcPct val="100000"/>
              </a:lnSpc>
            </a:pPr>
            <a:r>
              <a:rPr lang="en-US" sz="2200" b="1" dirty="0">
                <a:solidFill>
                  <a:schemeClr val="accent5"/>
                </a:solidFill>
              </a:rPr>
              <a:t>	-Allowable OGCV actions (see next slide)</a:t>
            </a:r>
          </a:p>
          <a:p>
            <a:pPr>
              <a:lnSpc>
                <a:spcPct val="100000"/>
              </a:lnSpc>
            </a:pPr>
            <a:endParaRPr lang="en-US" sz="2400" b="1" dirty="0">
              <a:solidFill>
                <a:schemeClr val="accent5"/>
              </a:solidFill>
            </a:endParaRPr>
          </a:p>
        </p:txBody>
      </p:sp>
      <p:sp>
        <p:nvSpPr>
          <p:cNvPr id="4" name="Title 3">
            <a:extLst>
              <a:ext uri="{FF2B5EF4-FFF2-40B4-BE49-F238E27FC236}">
                <a16:creationId xmlns:a16="http://schemas.microsoft.com/office/drawing/2014/main" id="{7DF6F733-48E4-4916-A485-D3A035E015DE}"/>
              </a:ext>
            </a:extLst>
          </p:cNvPr>
          <p:cNvSpPr>
            <a:spLocks noGrp="1"/>
          </p:cNvSpPr>
          <p:nvPr>
            <p:ph type="title"/>
          </p:nvPr>
        </p:nvSpPr>
        <p:spPr>
          <a:xfrm>
            <a:off x="74341" y="223799"/>
            <a:ext cx="7724079" cy="645415"/>
          </a:xfrm>
        </p:spPr>
        <p:txBody>
          <a:bodyPr>
            <a:noAutofit/>
          </a:bodyPr>
          <a:lstStyle/>
          <a:p>
            <a:pPr algn="ctr"/>
            <a:r>
              <a:rPr lang="en-US" sz="3600" b="1" dirty="0">
                <a:solidFill>
                  <a:srgbClr val="0B5940"/>
                </a:solidFill>
              </a:rPr>
              <a:t>Online Governmental Consensus (OGCV)</a:t>
            </a:r>
            <a:endParaRPr lang="en-US" sz="3600" dirty="0">
              <a:solidFill>
                <a:srgbClr val="0B5940"/>
              </a:solidFill>
            </a:endParaRPr>
          </a:p>
        </p:txBody>
      </p:sp>
    </p:spTree>
    <p:extLst>
      <p:ext uri="{BB962C8B-B14F-4D97-AF65-F5344CB8AC3E}">
        <p14:creationId xmlns:p14="http://schemas.microsoft.com/office/powerpoint/2010/main" val="22779579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8E5A8C-65E1-D44A-A7FA-6D25294778A9}"/>
              </a:ext>
            </a:extLst>
          </p:cNvPr>
          <p:cNvSpPr>
            <a:spLocks noGrp="1"/>
          </p:cNvSpPr>
          <p:nvPr>
            <p:ph type="body" sz="quarter" idx="10"/>
          </p:nvPr>
        </p:nvSpPr>
        <p:spPr>
          <a:xfrm>
            <a:off x="148682" y="869214"/>
            <a:ext cx="7887629" cy="3985285"/>
          </a:xfrm>
        </p:spPr>
        <p:txBody>
          <a:bodyPr>
            <a:noAutofit/>
          </a:bodyPr>
          <a:lstStyle/>
          <a:p>
            <a:pPr marL="571500" indent="-571500">
              <a:lnSpc>
                <a:spcPct val="100000"/>
              </a:lnSpc>
              <a:buFont typeface="Arial" panose="020B0604020202020204" pitchFamily="34" charset="0"/>
              <a:buChar char="•"/>
            </a:pPr>
            <a:r>
              <a:rPr lang="en-US" sz="3200" b="1" dirty="0">
                <a:solidFill>
                  <a:schemeClr val="accent5"/>
                </a:solidFill>
              </a:rPr>
              <a:t>The Code Correlation Committee (CCC) resolves correlation issues</a:t>
            </a:r>
          </a:p>
          <a:p>
            <a:pPr marL="571500" indent="-571500">
              <a:lnSpc>
                <a:spcPct val="100000"/>
              </a:lnSpc>
              <a:buFont typeface="Arial" panose="020B0604020202020204" pitchFamily="34" charset="0"/>
              <a:buChar char="•"/>
            </a:pPr>
            <a:r>
              <a:rPr lang="en-US" sz="3200" b="1" dirty="0">
                <a:solidFill>
                  <a:schemeClr val="accent5"/>
                </a:solidFill>
              </a:rPr>
              <a:t>The process by which the CCC resolves such issues is an open and transparent process regulated by CP44 Code Correlation Committee</a:t>
            </a:r>
          </a:p>
          <a:p>
            <a:pPr marL="571500" indent="-571500">
              <a:lnSpc>
                <a:spcPct val="100000"/>
              </a:lnSpc>
              <a:buFont typeface="Arial" panose="020B0604020202020204" pitchFamily="34" charset="0"/>
              <a:buChar char="•"/>
            </a:pPr>
            <a:r>
              <a:rPr lang="en-US" sz="3200" b="1" dirty="0">
                <a:solidFill>
                  <a:schemeClr val="accent5"/>
                </a:solidFill>
              </a:rPr>
              <a:t>See Section 11.2 of CP28 and the process outlined in CP44</a:t>
            </a:r>
          </a:p>
          <a:p>
            <a:pPr>
              <a:lnSpc>
                <a:spcPct val="100000"/>
              </a:lnSpc>
            </a:pPr>
            <a:endParaRPr lang="en-US" sz="2400" b="1" dirty="0">
              <a:solidFill>
                <a:schemeClr val="accent5"/>
              </a:solidFill>
            </a:endParaRPr>
          </a:p>
        </p:txBody>
      </p:sp>
      <p:sp>
        <p:nvSpPr>
          <p:cNvPr id="4" name="Title 3">
            <a:extLst>
              <a:ext uri="{FF2B5EF4-FFF2-40B4-BE49-F238E27FC236}">
                <a16:creationId xmlns:a16="http://schemas.microsoft.com/office/drawing/2014/main" id="{7DF6F733-48E4-4916-A485-D3A035E015DE}"/>
              </a:ext>
            </a:extLst>
          </p:cNvPr>
          <p:cNvSpPr>
            <a:spLocks noGrp="1"/>
          </p:cNvSpPr>
          <p:nvPr>
            <p:ph type="title"/>
          </p:nvPr>
        </p:nvSpPr>
        <p:spPr>
          <a:xfrm>
            <a:off x="74341" y="223799"/>
            <a:ext cx="7724079" cy="645415"/>
          </a:xfrm>
        </p:spPr>
        <p:txBody>
          <a:bodyPr>
            <a:noAutofit/>
          </a:bodyPr>
          <a:lstStyle/>
          <a:p>
            <a:pPr algn="ctr"/>
            <a:r>
              <a:rPr lang="en-US" sz="4400" b="1" dirty="0">
                <a:solidFill>
                  <a:srgbClr val="0B5940"/>
                </a:solidFill>
              </a:rPr>
              <a:t>Coordination of Final Actions</a:t>
            </a:r>
            <a:endParaRPr lang="en-US" sz="4400" dirty="0">
              <a:solidFill>
                <a:srgbClr val="0B5940"/>
              </a:solidFill>
            </a:endParaRPr>
          </a:p>
        </p:txBody>
      </p:sp>
    </p:spTree>
    <p:extLst>
      <p:ext uri="{BB962C8B-B14F-4D97-AF65-F5344CB8AC3E}">
        <p14:creationId xmlns:p14="http://schemas.microsoft.com/office/powerpoint/2010/main" val="2344150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917D2C-8F9D-A54A-B40A-E258190637A6}"/>
              </a:ext>
            </a:extLst>
          </p:cNvPr>
          <p:cNvSpPr>
            <a:spLocks noGrp="1"/>
          </p:cNvSpPr>
          <p:nvPr>
            <p:ph type="title"/>
          </p:nvPr>
        </p:nvSpPr>
        <p:spPr/>
        <p:txBody>
          <a:bodyPr>
            <a:noAutofit/>
          </a:bodyPr>
          <a:lstStyle/>
          <a:p>
            <a:pPr algn="ctr"/>
            <a:r>
              <a:rPr lang="en-US" sz="4800" b="1" dirty="0"/>
              <a:t>ICC Mission</a:t>
            </a:r>
          </a:p>
        </p:txBody>
      </p:sp>
      <p:sp>
        <p:nvSpPr>
          <p:cNvPr id="5" name="Text Placeholder 4">
            <a:extLst>
              <a:ext uri="{FF2B5EF4-FFF2-40B4-BE49-F238E27FC236}">
                <a16:creationId xmlns:a16="http://schemas.microsoft.com/office/drawing/2014/main" id="{3552DBBA-655B-3F41-90F3-305B1C31FF92}"/>
              </a:ext>
            </a:extLst>
          </p:cNvPr>
          <p:cNvSpPr>
            <a:spLocks noGrp="1"/>
          </p:cNvSpPr>
          <p:nvPr>
            <p:ph type="body" sz="quarter" idx="10"/>
          </p:nvPr>
        </p:nvSpPr>
        <p:spPr/>
        <p:txBody>
          <a:bodyPr>
            <a:normAutofit fontScale="85000" lnSpcReduction="20000"/>
          </a:bodyPr>
          <a:lstStyle/>
          <a:p>
            <a:pPr marL="0" indent="0" algn="ctr">
              <a:buNone/>
            </a:pPr>
            <a:endParaRPr lang="en-US" dirty="0"/>
          </a:p>
          <a:p>
            <a:pPr marL="0" indent="0" algn="ctr">
              <a:buNone/>
            </a:pPr>
            <a:r>
              <a:rPr lang="en-US" sz="2800" dirty="0"/>
              <a:t>To provide the highest quality codes, standards, products and services for all concerned with the safety and performance of the built environment</a:t>
            </a:r>
          </a:p>
        </p:txBody>
      </p:sp>
    </p:spTree>
    <p:extLst>
      <p:ext uri="{BB962C8B-B14F-4D97-AF65-F5344CB8AC3E}">
        <p14:creationId xmlns:p14="http://schemas.microsoft.com/office/powerpoint/2010/main" val="12293880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74B8CD0-95BC-F74F-B382-52F2A54561CC}"/>
              </a:ext>
            </a:extLst>
          </p:cNvPr>
          <p:cNvSpPr>
            <a:spLocks noGrp="1"/>
          </p:cNvSpPr>
          <p:nvPr>
            <p:ph type="body" sz="quarter" idx="10"/>
          </p:nvPr>
        </p:nvSpPr>
        <p:spPr>
          <a:xfrm>
            <a:off x="2504262" y="144035"/>
            <a:ext cx="5800725" cy="837271"/>
          </a:xfrm>
        </p:spPr>
        <p:txBody>
          <a:bodyPr>
            <a:noAutofit/>
          </a:bodyPr>
          <a:lstStyle/>
          <a:p>
            <a:pPr algn="ctr"/>
            <a:r>
              <a:rPr lang="en-US" sz="4800" b="1" dirty="0">
                <a:solidFill>
                  <a:srgbClr val="0B5940"/>
                </a:solidFill>
              </a:rPr>
              <a:t>RESULTS</a:t>
            </a:r>
            <a:endParaRPr lang="en-US" sz="4800" dirty="0">
              <a:solidFill>
                <a:srgbClr val="0B5940"/>
              </a:solidFill>
            </a:endParaRPr>
          </a:p>
        </p:txBody>
      </p:sp>
      <p:sp>
        <p:nvSpPr>
          <p:cNvPr id="2" name="TextBox 1">
            <a:extLst>
              <a:ext uri="{FF2B5EF4-FFF2-40B4-BE49-F238E27FC236}">
                <a16:creationId xmlns:a16="http://schemas.microsoft.com/office/drawing/2014/main" id="{90AE48D8-3DED-49C2-8BA7-8B6135BDB357}"/>
              </a:ext>
            </a:extLst>
          </p:cNvPr>
          <p:cNvSpPr txBox="1"/>
          <p:nvPr/>
        </p:nvSpPr>
        <p:spPr>
          <a:xfrm>
            <a:off x="2163338" y="1427355"/>
            <a:ext cx="6794810" cy="2831544"/>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rgbClr val="0B5940"/>
                </a:solidFill>
                <a:latin typeface="+mj-lt"/>
              </a:rPr>
              <a:t>First edition of full family of I-Codes in 2000</a:t>
            </a:r>
          </a:p>
          <a:p>
            <a:pPr marL="285750" indent="-285750">
              <a:buFont typeface="Arial" panose="020B0604020202020204" pitchFamily="34" charset="0"/>
              <a:buChar char="•"/>
            </a:pPr>
            <a:endParaRPr lang="en-US" sz="1000" dirty="0">
              <a:solidFill>
                <a:srgbClr val="0B5940"/>
              </a:solidFill>
              <a:latin typeface="+mj-lt"/>
            </a:endParaRPr>
          </a:p>
          <a:p>
            <a:pPr marL="285750" indent="-285750">
              <a:buFont typeface="Arial" panose="020B0604020202020204" pitchFamily="34" charset="0"/>
              <a:buChar char="•"/>
            </a:pPr>
            <a:r>
              <a:rPr lang="en-US" sz="2800" dirty="0">
                <a:solidFill>
                  <a:srgbClr val="0B5940"/>
                </a:solidFill>
                <a:latin typeface="+mj-lt"/>
              </a:rPr>
              <a:t>Editions follow every 3 years</a:t>
            </a:r>
          </a:p>
          <a:p>
            <a:pPr marL="285750" indent="-285750">
              <a:buFont typeface="Arial" panose="020B0604020202020204" pitchFamily="34" charset="0"/>
              <a:buChar char="•"/>
            </a:pPr>
            <a:endParaRPr lang="en-US" sz="1000" dirty="0">
              <a:solidFill>
                <a:srgbClr val="0B5940"/>
              </a:solidFill>
              <a:latin typeface="+mj-lt"/>
            </a:endParaRPr>
          </a:p>
          <a:p>
            <a:pPr marL="285750" indent="-285750">
              <a:buFont typeface="Arial" panose="020B0604020202020204" pitchFamily="34" charset="0"/>
              <a:buChar char="•"/>
            </a:pPr>
            <a:r>
              <a:rPr lang="en-US" sz="2800" dirty="0">
                <a:solidFill>
                  <a:srgbClr val="0B5940"/>
                </a:solidFill>
                <a:latin typeface="+mj-lt"/>
              </a:rPr>
              <a:t>2021 Edition published in 2020</a:t>
            </a:r>
          </a:p>
          <a:p>
            <a:pPr marL="285750" indent="-285750">
              <a:buFont typeface="Arial" panose="020B0604020202020204" pitchFamily="34" charset="0"/>
              <a:buChar char="•"/>
            </a:pPr>
            <a:endParaRPr lang="en-US" sz="1000" dirty="0">
              <a:solidFill>
                <a:srgbClr val="0B5940"/>
              </a:solidFill>
              <a:latin typeface="+mj-lt"/>
            </a:endParaRPr>
          </a:p>
          <a:p>
            <a:pPr marL="285750" indent="-285750">
              <a:buFont typeface="Arial" panose="020B0604020202020204" pitchFamily="34" charset="0"/>
              <a:buChar char="•"/>
            </a:pPr>
            <a:r>
              <a:rPr lang="en-US" sz="2800" dirty="0">
                <a:solidFill>
                  <a:srgbClr val="0B5940"/>
                </a:solidFill>
                <a:latin typeface="+mj-lt"/>
              </a:rPr>
              <a:t>2024 Edition to be published in 2023</a:t>
            </a:r>
          </a:p>
          <a:p>
            <a:pPr marL="684213" indent="-111125"/>
            <a:endParaRPr lang="en-US" sz="800" dirty="0">
              <a:solidFill>
                <a:schemeClr val="accent5"/>
              </a:solidFill>
            </a:endParaRPr>
          </a:p>
          <a:p>
            <a:r>
              <a:rPr lang="en-US" sz="2800" dirty="0"/>
              <a:t>	</a:t>
            </a:r>
          </a:p>
        </p:txBody>
      </p:sp>
    </p:spTree>
    <p:extLst>
      <p:ext uri="{BB962C8B-B14F-4D97-AF65-F5344CB8AC3E}">
        <p14:creationId xmlns:p14="http://schemas.microsoft.com/office/powerpoint/2010/main" val="40767439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74B8CD0-95BC-F74F-B382-52F2A54561CC}"/>
              </a:ext>
            </a:extLst>
          </p:cNvPr>
          <p:cNvSpPr>
            <a:spLocks noGrp="1"/>
          </p:cNvSpPr>
          <p:nvPr>
            <p:ph type="body" sz="quarter" idx="10"/>
          </p:nvPr>
        </p:nvSpPr>
        <p:spPr>
          <a:xfrm>
            <a:off x="2504262" y="144035"/>
            <a:ext cx="5800725" cy="837271"/>
          </a:xfrm>
        </p:spPr>
        <p:txBody>
          <a:bodyPr>
            <a:noAutofit/>
          </a:bodyPr>
          <a:lstStyle/>
          <a:p>
            <a:pPr algn="ctr"/>
            <a:r>
              <a:rPr lang="en-US" sz="4800" b="1" dirty="0">
                <a:solidFill>
                  <a:srgbClr val="0B5940"/>
                </a:solidFill>
              </a:rPr>
              <a:t>HEARING WEBCASTS</a:t>
            </a:r>
            <a:endParaRPr lang="en-US" sz="4800" dirty="0">
              <a:solidFill>
                <a:srgbClr val="0B5940"/>
              </a:solidFill>
            </a:endParaRPr>
          </a:p>
        </p:txBody>
      </p:sp>
      <p:sp>
        <p:nvSpPr>
          <p:cNvPr id="2" name="TextBox 1">
            <a:extLst>
              <a:ext uri="{FF2B5EF4-FFF2-40B4-BE49-F238E27FC236}">
                <a16:creationId xmlns:a16="http://schemas.microsoft.com/office/drawing/2014/main" id="{90AE48D8-3DED-49C2-8BA7-8B6135BDB357}"/>
              </a:ext>
            </a:extLst>
          </p:cNvPr>
          <p:cNvSpPr txBox="1"/>
          <p:nvPr/>
        </p:nvSpPr>
        <p:spPr>
          <a:xfrm>
            <a:off x="2163338" y="1427355"/>
            <a:ext cx="6794810" cy="3262432"/>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rgbClr val="0B5940"/>
                </a:solidFill>
                <a:latin typeface="+mj-lt"/>
              </a:rPr>
              <a:t>Debut at 2002 Committee Action Hearings</a:t>
            </a:r>
          </a:p>
          <a:p>
            <a:pPr marL="285750" indent="-285750">
              <a:buFont typeface="Arial" panose="020B0604020202020204" pitchFamily="34" charset="0"/>
              <a:buChar char="•"/>
            </a:pPr>
            <a:endParaRPr lang="en-US" sz="1000" b="1" dirty="0">
              <a:solidFill>
                <a:srgbClr val="0B5940"/>
              </a:solidFill>
              <a:latin typeface="+mj-lt"/>
            </a:endParaRPr>
          </a:p>
          <a:p>
            <a:pPr marL="285750" indent="-285750">
              <a:buFont typeface="Arial" panose="020B0604020202020204" pitchFamily="34" charset="0"/>
              <a:buChar char="•"/>
            </a:pPr>
            <a:r>
              <a:rPr lang="en-US" sz="2800" b="1" dirty="0">
                <a:solidFill>
                  <a:srgbClr val="0B5940"/>
                </a:solidFill>
                <a:latin typeface="+mj-lt"/>
              </a:rPr>
              <a:t>All subsequent hearings (Committee Action and Public Comment) webcast</a:t>
            </a:r>
          </a:p>
          <a:p>
            <a:pPr marL="285750" indent="-285750">
              <a:buFont typeface="Arial" panose="020B0604020202020204" pitchFamily="34" charset="0"/>
              <a:buChar char="•"/>
            </a:pPr>
            <a:endParaRPr lang="en-US" sz="1000" b="1" dirty="0">
              <a:solidFill>
                <a:srgbClr val="0B5940"/>
              </a:solidFill>
              <a:latin typeface="+mj-lt"/>
            </a:endParaRPr>
          </a:p>
          <a:p>
            <a:pPr marL="285750" indent="-285750">
              <a:buFont typeface="Arial" panose="020B0604020202020204" pitchFamily="34" charset="0"/>
              <a:buChar char="•"/>
            </a:pPr>
            <a:r>
              <a:rPr lang="en-US" sz="2800" b="1" dirty="0">
                <a:solidFill>
                  <a:srgbClr val="0B5940"/>
                </a:solidFill>
                <a:latin typeface="+mj-lt"/>
              </a:rPr>
              <a:t>Streaming video and audio</a:t>
            </a:r>
          </a:p>
          <a:p>
            <a:pPr marL="285750" indent="-285750">
              <a:buFont typeface="Arial" panose="020B0604020202020204" pitchFamily="34" charset="0"/>
              <a:buChar char="•"/>
            </a:pPr>
            <a:endParaRPr lang="en-US" sz="1000" b="1" dirty="0">
              <a:solidFill>
                <a:srgbClr val="0B5940"/>
              </a:solidFill>
              <a:latin typeface="+mj-lt"/>
            </a:endParaRPr>
          </a:p>
          <a:p>
            <a:pPr marL="285750" indent="-285750">
              <a:buFont typeface="Arial" panose="020B0604020202020204" pitchFamily="34" charset="0"/>
              <a:buChar char="•"/>
            </a:pPr>
            <a:r>
              <a:rPr lang="en-US" sz="2800" b="1" dirty="0">
                <a:solidFill>
                  <a:srgbClr val="0B5940"/>
                </a:solidFill>
                <a:latin typeface="+mj-lt"/>
              </a:rPr>
              <a:t>Internet access on your computer</a:t>
            </a:r>
          </a:p>
          <a:p>
            <a:pPr marL="684213" indent="-111125"/>
            <a:endParaRPr lang="en-US" sz="800" dirty="0">
              <a:solidFill>
                <a:schemeClr val="accent5"/>
              </a:solidFill>
            </a:endParaRPr>
          </a:p>
          <a:p>
            <a:r>
              <a:rPr lang="en-US" sz="2800" dirty="0"/>
              <a:t>	</a:t>
            </a:r>
          </a:p>
        </p:txBody>
      </p:sp>
    </p:spTree>
    <p:extLst>
      <p:ext uri="{BB962C8B-B14F-4D97-AF65-F5344CB8AC3E}">
        <p14:creationId xmlns:p14="http://schemas.microsoft.com/office/powerpoint/2010/main" val="42555716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74B8CD0-95BC-F74F-B382-52F2A54561CC}"/>
              </a:ext>
            </a:extLst>
          </p:cNvPr>
          <p:cNvSpPr>
            <a:spLocks noGrp="1"/>
          </p:cNvSpPr>
          <p:nvPr>
            <p:ph type="body" sz="quarter" idx="10"/>
          </p:nvPr>
        </p:nvSpPr>
        <p:spPr>
          <a:xfrm>
            <a:off x="2504262" y="144035"/>
            <a:ext cx="5800725" cy="837271"/>
          </a:xfrm>
        </p:spPr>
        <p:txBody>
          <a:bodyPr>
            <a:noAutofit/>
          </a:bodyPr>
          <a:lstStyle/>
          <a:p>
            <a:pPr algn="ctr"/>
            <a:r>
              <a:rPr lang="en-US" sz="4400" b="1" dirty="0">
                <a:solidFill>
                  <a:srgbClr val="0B5940"/>
                </a:solidFill>
              </a:rPr>
              <a:t>CONCLUSION</a:t>
            </a:r>
            <a:endParaRPr lang="en-US" sz="4400" dirty="0">
              <a:solidFill>
                <a:srgbClr val="0B5940"/>
              </a:solidFill>
            </a:endParaRPr>
          </a:p>
        </p:txBody>
      </p:sp>
      <p:sp>
        <p:nvSpPr>
          <p:cNvPr id="2" name="TextBox 1">
            <a:extLst>
              <a:ext uri="{FF2B5EF4-FFF2-40B4-BE49-F238E27FC236}">
                <a16:creationId xmlns:a16="http://schemas.microsoft.com/office/drawing/2014/main" id="{90AE48D8-3DED-49C2-8BA7-8B6135BDB357}"/>
              </a:ext>
            </a:extLst>
          </p:cNvPr>
          <p:cNvSpPr txBox="1"/>
          <p:nvPr/>
        </p:nvSpPr>
        <p:spPr>
          <a:xfrm>
            <a:off x="2163338" y="1100252"/>
            <a:ext cx="6794810" cy="3970318"/>
          </a:xfrm>
          <a:prstGeom prst="rect">
            <a:avLst/>
          </a:prstGeom>
          <a:noFill/>
        </p:spPr>
        <p:txBody>
          <a:bodyPr wrap="square" rtlCol="0">
            <a:spAutoFit/>
          </a:bodyPr>
          <a:lstStyle/>
          <a:p>
            <a:pPr marL="684213" indent="-111125"/>
            <a:r>
              <a:rPr lang="en-US" sz="3200" b="1" dirty="0">
                <a:solidFill>
                  <a:schemeClr val="accent5"/>
                </a:solidFill>
                <a:latin typeface="+mj-lt"/>
              </a:rPr>
              <a:t>The ICC remains dedicated to a single family of comprehensive and coordinated model codes.  The ICC code development process allows all interests to actively participate in the update of each and every I-Code.</a:t>
            </a:r>
          </a:p>
          <a:p>
            <a:r>
              <a:rPr lang="en-US" sz="2800" dirty="0"/>
              <a:t>	</a:t>
            </a:r>
          </a:p>
        </p:txBody>
      </p:sp>
    </p:spTree>
    <p:extLst>
      <p:ext uri="{BB962C8B-B14F-4D97-AF65-F5344CB8AC3E}">
        <p14:creationId xmlns:p14="http://schemas.microsoft.com/office/powerpoint/2010/main" val="21465968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D63B4D-1FE3-4105-BE30-AD571A239E46}"/>
              </a:ext>
            </a:extLst>
          </p:cNvPr>
          <p:cNvSpPr txBox="1"/>
          <p:nvPr/>
        </p:nvSpPr>
        <p:spPr>
          <a:xfrm>
            <a:off x="2857500" y="1286494"/>
            <a:ext cx="3429000" cy="2593659"/>
          </a:xfrm>
          <a:prstGeom prst="rect">
            <a:avLst/>
          </a:prstGeom>
          <a:noFill/>
        </p:spPr>
        <p:txBody>
          <a:bodyPr wrap="square">
            <a:spAutoFit/>
          </a:bodyPr>
          <a:lstStyle/>
          <a:p>
            <a:pPr defTabSz="685716">
              <a:lnSpc>
                <a:spcPct val="130000"/>
              </a:lnSpc>
              <a:spcBef>
                <a:spcPct val="20000"/>
              </a:spcBef>
              <a:defRPr/>
            </a:pPr>
            <a:r>
              <a:rPr lang="en-US" b="1" i="1" dirty="0">
                <a:solidFill>
                  <a:srgbClr val="0B5940"/>
                </a:solidFill>
                <a:latin typeface="Calibri Light" panose="020F0302020204030204" pitchFamily="34" charset="0"/>
                <a:cs typeface="Calibri Light" panose="020F0302020204030204" pitchFamily="34" charset="0"/>
              </a:rPr>
              <a:t>Stephen D. Jones, MCP, MS, CBO</a:t>
            </a:r>
          </a:p>
          <a:p>
            <a:pPr defTabSz="685716">
              <a:lnSpc>
                <a:spcPct val="130000"/>
              </a:lnSpc>
              <a:defRPr/>
            </a:pPr>
            <a:r>
              <a:rPr lang="en-US" sz="1200" b="1" dirty="0">
                <a:solidFill>
                  <a:srgbClr val="1F497D"/>
                </a:solidFill>
                <a:latin typeface="Calibri Light" panose="020F0302020204030204" pitchFamily="34" charset="0"/>
                <a:cs typeface="Calibri Light" panose="020F0302020204030204" pitchFamily="34" charset="0"/>
              </a:rPr>
              <a:t>Lead Sr. Government Relations Regional Manager, </a:t>
            </a:r>
          </a:p>
          <a:p>
            <a:pPr defTabSz="685716">
              <a:lnSpc>
                <a:spcPct val="130000"/>
              </a:lnSpc>
              <a:defRPr/>
            </a:pPr>
            <a:r>
              <a:rPr lang="en-US" sz="1200" b="1" dirty="0">
                <a:solidFill>
                  <a:srgbClr val="1F497D"/>
                </a:solidFill>
                <a:latin typeface="Calibri Light" panose="020F0302020204030204" pitchFamily="34" charset="0"/>
                <a:cs typeface="Calibri Light" panose="020F0302020204030204" pitchFamily="34" charset="0"/>
              </a:rPr>
              <a:t>Representing: GA, NC, NJ, SC &amp; TN</a:t>
            </a:r>
          </a:p>
          <a:p>
            <a:pPr defTabSz="685716">
              <a:lnSpc>
                <a:spcPct val="130000"/>
              </a:lnSpc>
              <a:defRPr/>
            </a:pPr>
            <a:r>
              <a:rPr lang="en-US" sz="1200" dirty="0">
                <a:solidFill>
                  <a:srgbClr val="1F497D"/>
                </a:solidFill>
                <a:latin typeface="Calibri Light" panose="020F0302020204030204" pitchFamily="34" charset="0"/>
                <a:cs typeface="Calibri Light" panose="020F0302020204030204" pitchFamily="34" charset="0"/>
              </a:rPr>
              <a:t>-International Code Council</a:t>
            </a:r>
          </a:p>
          <a:p>
            <a:pPr defTabSz="685716">
              <a:lnSpc>
                <a:spcPct val="130000"/>
              </a:lnSpc>
              <a:defRPr/>
            </a:pPr>
            <a:r>
              <a:rPr lang="en-US" sz="1200" dirty="0">
                <a:solidFill>
                  <a:srgbClr val="1F497D"/>
                </a:solidFill>
                <a:latin typeface="Calibri Light" panose="020F0302020204030204" pitchFamily="34" charset="0"/>
                <a:cs typeface="Calibri Light" panose="020F0302020204030204" pitchFamily="34" charset="0"/>
              </a:rPr>
              <a:t>O: 1-888-ICC-SAFE (1-888-422-7233) x6243</a:t>
            </a:r>
          </a:p>
          <a:p>
            <a:pPr defTabSz="685716">
              <a:lnSpc>
                <a:spcPct val="130000"/>
              </a:lnSpc>
              <a:defRPr/>
            </a:pPr>
            <a:r>
              <a:rPr lang="en-US" sz="1200" dirty="0">
                <a:solidFill>
                  <a:srgbClr val="1F497D"/>
                </a:solidFill>
                <a:latin typeface="Calibri Light" panose="020F0302020204030204" pitchFamily="34" charset="0"/>
                <a:cs typeface="Calibri Light" panose="020F0302020204030204" pitchFamily="34" charset="0"/>
              </a:rPr>
              <a:t>C: 973-296-5210</a:t>
            </a:r>
          </a:p>
          <a:p>
            <a:pPr defTabSz="685716">
              <a:lnSpc>
                <a:spcPct val="130000"/>
              </a:lnSpc>
              <a:defRPr/>
            </a:pPr>
            <a:r>
              <a:rPr lang="en-US" sz="1200" dirty="0">
                <a:solidFill>
                  <a:srgbClr val="1F497D"/>
                </a:solidFill>
                <a:latin typeface="Calibri Light" panose="020F0302020204030204" pitchFamily="34" charset="0"/>
                <a:cs typeface="Calibri Light" panose="020F0302020204030204" pitchFamily="34" charset="0"/>
                <a:hlinkClick r:id="rId2"/>
              </a:rPr>
              <a:t>www.ICCSafe.org</a:t>
            </a:r>
            <a:endParaRPr lang="en-US" sz="1200" dirty="0">
              <a:solidFill>
                <a:srgbClr val="1F497D"/>
              </a:solidFill>
              <a:latin typeface="Calibri Light" panose="020F0302020204030204" pitchFamily="34" charset="0"/>
              <a:cs typeface="Calibri Light" panose="020F0302020204030204" pitchFamily="34" charset="0"/>
            </a:endParaRPr>
          </a:p>
          <a:p>
            <a:pPr defTabSz="685716">
              <a:lnSpc>
                <a:spcPct val="130000"/>
              </a:lnSpc>
              <a:defRPr/>
            </a:pPr>
            <a:endParaRPr lang="en-US" sz="1200" dirty="0">
              <a:solidFill>
                <a:srgbClr val="1F497D"/>
              </a:solidFill>
              <a:latin typeface="Calibri Light" panose="020F0302020204030204" pitchFamily="34" charset="0"/>
              <a:cs typeface="Calibri Light" panose="020F0302020204030204" pitchFamily="34" charset="0"/>
            </a:endParaRPr>
          </a:p>
          <a:p>
            <a:pPr defTabSz="685716">
              <a:lnSpc>
                <a:spcPct val="130000"/>
              </a:lnSpc>
              <a:defRPr/>
            </a:pPr>
            <a:endParaRPr lang="en-US" sz="1200" dirty="0">
              <a:solidFill>
                <a:srgbClr val="1F497D"/>
              </a:solidFill>
              <a:latin typeface="Calibri Light" panose="020F0302020204030204" pitchFamily="34" charset="0"/>
              <a:cs typeface="Calibri Light" panose="020F0302020204030204" pitchFamily="34" charset="0"/>
            </a:endParaRPr>
          </a:p>
          <a:p>
            <a:pPr defTabSz="685716">
              <a:lnSpc>
                <a:spcPct val="130000"/>
              </a:lnSpc>
              <a:defRPr/>
            </a:pPr>
            <a:r>
              <a:rPr lang="en-US" sz="1200" dirty="0">
                <a:solidFill>
                  <a:srgbClr val="1F497D"/>
                </a:solidFill>
                <a:latin typeface="Calibri Light" panose="020F0302020204030204" pitchFamily="34" charset="0"/>
                <a:cs typeface="Calibri Light" panose="020F0302020204030204" pitchFamily="34" charset="0"/>
              </a:rPr>
              <a:t> </a:t>
            </a:r>
          </a:p>
        </p:txBody>
      </p:sp>
      <p:pic>
        <p:nvPicPr>
          <p:cNvPr id="5" name="Picture 4" descr="Diagram&#10;&#10;Description automatically generated">
            <a:extLst>
              <a:ext uri="{FF2B5EF4-FFF2-40B4-BE49-F238E27FC236}">
                <a16:creationId xmlns:a16="http://schemas.microsoft.com/office/drawing/2014/main" id="{0D762EE4-B106-40AB-A42B-F6064331A8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00" y="3200400"/>
            <a:ext cx="971550" cy="928737"/>
          </a:xfrm>
          <a:prstGeom prst="rect">
            <a:avLst/>
          </a:prstGeom>
        </p:spPr>
      </p:pic>
      <p:pic>
        <p:nvPicPr>
          <p:cNvPr id="6" name="Picture 5" descr="Diagram&#10;&#10;Description automatically generated">
            <a:extLst>
              <a:ext uri="{FF2B5EF4-FFF2-40B4-BE49-F238E27FC236}">
                <a16:creationId xmlns:a16="http://schemas.microsoft.com/office/drawing/2014/main" id="{37E6C083-E61F-4488-853C-241C07770B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9050" y="3190547"/>
            <a:ext cx="971550" cy="928737"/>
          </a:xfrm>
          <a:prstGeom prst="rect">
            <a:avLst/>
          </a:prstGeom>
        </p:spPr>
      </p:pic>
    </p:spTree>
    <p:extLst>
      <p:ext uri="{BB962C8B-B14F-4D97-AF65-F5344CB8AC3E}">
        <p14:creationId xmlns:p14="http://schemas.microsoft.com/office/powerpoint/2010/main" val="28534050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189011-D177-8B42-96F8-ED9923E52690}"/>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371F868-C29A-DB44-9E83-8ECE8C5D78DD}" type="slidenum">
              <a:rPr kumimoji="0" lang="en-US" sz="900" b="0" i="0" u="none" strike="noStrike" kern="1200" cap="none" spc="0" normalizeH="0" baseline="0" noProof="0" smtClean="0">
                <a:ln>
                  <a:noFill/>
                </a:ln>
                <a:solidFill>
                  <a:srgbClr val="333333"/>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44</a:t>
            </a:fld>
            <a:endParaRPr kumimoji="0" lang="en-US" sz="900" b="0" i="0" u="none" strike="noStrike" kern="1200" cap="none" spc="0" normalizeH="0" baseline="0" noProof="0" dirty="0">
              <a:ln>
                <a:noFill/>
              </a:ln>
              <a:solidFill>
                <a:srgbClr val="333333"/>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2C2C7CE-7ACA-4D2B-96D7-B0E1CF9294D8}"/>
              </a:ext>
            </a:extLst>
          </p:cNvPr>
          <p:cNvSpPr txBox="1"/>
          <p:nvPr/>
        </p:nvSpPr>
        <p:spPr>
          <a:xfrm>
            <a:off x="2033196" y="2033195"/>
            <a:ext cx="5540188" cy="461665"/>
          </a:xfrm>
          <a:prstGeom prst="rect">
            <a:avLst/>
          </a:prstGeom>
          <a:noFill/>
        </p:spPr>
        <p:txBody>
          <a:bodyPr wrap="square" rtlCol="0">
            <a:spAutoFit/>
          </a:bodyPr>
          <a:lstStyle/>
          <a:p>
            <a:pPr algn="ctr"/>
            <a:r>
              <a:rPr lang="en-US" sz="2400" dirty="0"/>
              <a:t>QUESTIONS?</a:t>
            </a:r>
          </a:p>
        </p:txBody>
      </p:sp>
    </p:spTree>
    <p:extLst>
      <p:ext uri="{BB962C8B-B14F-4D97-AF65-F5344CB8AC3E}">
        <p14:creationId xmlns:p14="http://schemas.microsoft.com/office/powerpoint/2010/main" val="2798598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917D2C-8F9D-A54A-B40A-E258190637A6}"/>
              </a:ext>
            </a:extLst>
          </p:cNvPr>
          <p:cNvSpPr>
            <a:spLocks noGrp="1"/>
          </p:cNvSpPr>
          <p:nvPr>
            <p:ph type="title"/>
          </p:nvPr>
        </p:nvSpPr>
        <p:spPr>
          <a:xfrm>
            <a:off x="2651761" y="193896"/>
            <a:ext cx="5819098" cy="444057"/>
          </a:xfrm>
        </p:spPr>
        <p:txBody>
          <a:bodyPr>
            <a:noAutofit/>
          </a:bodyPr>
          <a:lstStyle/>
          <a:p>
            <a:pPr algn="ctr"/>
            <a:r>
              <a:rPr lang="en-US" sz="4400" b="1" dirty="0"/>
              <a:t>The I-Codes</a:t>
            </a:r>
          </a:p>
        </p:txBody>
      </p:sp>
      <p:sp>
        <p:nvSpPr>
          <p:cNvPr id="5" name="Text Placeholder 4">
            <a:extLst>
              <a:ext uri="{FF2B5EF4-FFF2-40B4-BE49-F238E27FC236}">
                <a16:creationId xmlns:a16="http://schemas.microsoft.com/office/drawing/2014/main" id="{3552DBBA-655B-3F41-90F3-305B1C31FF92}"/>
              </a:ext>
            </a:extLst>
          </p:cNvPr>
          <p:cNvSpPr>
            <a:spLocks noGrp="1"/>
          </p:cNvSpPr>
          <p:nvPr>
            <p:ph type="body" sz="quarter" idx="10"/>
          </p:nvPr>
        </p:nvSpPr>
        <p:spPr>
          <a:xfrm>
            <a:off x="2651760" y="618051"/>
            <a:ext cx="5819099" cy="4352539"/>
          </a:xfrm>
        </p:spPr>
        <p:txBody>
          <a:bodyPr>
            <a:normAutofit fontScale="25000" lnSpcReduction="20000"/>
          </a:bodyPr>
          <a:lstStyle/>
          <a:p>
            <a:pPr marL="0" indent="0">
              <a:buNone/>
            </a:pPr>
            <a:r>
              <a:rPr lang="en-US" sz="11200" b="1" dirty="0">
                <a:solidFill>
                  <a:schemeClr val="tx1"/>
                </a:solidFill>
              </a:rPr>
              <a:t>15 Codes</a:t>
            </a:r>
          </a:p>
          <a:p>
            <a:pPr>
              <a:buFont typeface="Wingdings" panose="05000000000000000000" pitchFamily="2" charset="2"/>
              <a:buChar char="§"/>
            </a:pPr>
            <a:r>
              <a:rPr lang="en-US" sz="9600" dirty="0"/>
              <a:t>Building, Residential:  </a:t>
            </a:r>
            <a:r>
              <a:rPr lang="en-US" sz="9600" b="1" dirty="0">
                <a:solidFill>
                  <a:srgbClr val="0B5940"/>
                </a:solidFill>
              </a:rPr>
              <a:t>IBC, IRC</a:t>
            </a:r>
          </a:p>
          <a:p>
            <a:pPr>
              <a:buFont typeface="Wingdings" panose="05000000000000000000" pitchFamily="2" charset="2"/>
              <a:buChar char="§"/>
            </a:pPr>
            <a:r>
              <a:rPr lang="en-US" sz="9600" dirty="0"/>
              <a:t>Fire, Wildland-Urban Interface:  </a:t>
            </a:r>
            <a:r>
              <a:rPr lang="en-US" sz="9600" b="1" dirty="0">
                <a:solidFill>
                  <a:srgbClr val="0B5940"/>
                </a:solidFill>
              </a:rPr>
              <a:t>IFC, IWUIC</a:t>
            </a:r>
          </a:p>
          <a:p>
            <a:pPr>
              <a:buFont typeface="Wingdings" panose="05000000000000000000" pitchFamily="2" charset="2"/>
              <a:buChar char="§"/>
            </a:pPr>
            <a:r>
              <a:rPr lang="en-US" sz="9600" dirty="0"/>
              <a:t>Fuel Gas, Mechanical, Plumbing, Pool: </a:t>
            </a:r>
            <a:r>
              <a:rPr lang="en-US" sz="9600" b="1" dirty="0">
                <a:solidFill>
                  <a:srgbClr val="0B5940"/>
                </a:solidFill>
              </a:rPr>
              <a:t>IFGC</a:t>
            </a:r>
            <a:r>
              <a:rPr lang="en-US" sz="9600" b="1" dirty="0"/>
              <a:t>, </a:t>
            </a:r>
            <a:r>
              <a:rPr lang="en-US" sz="9600" b="1" dirty="0">
                <a:solidFill>
                  <a:srgbClr val="0B5940"/>
                </a:solidFill>
              </a:rPr>
              <a:t>IMC, IPC, IPSDC, ISPSC</a:t>
            </a:r>
          </a:p>
          <a:p>
            <a:pPr>
              <a:buFont typeface="Wingdings" panose="05000000000000000000" pitchFamily="2" charset="2"/>
              <a:buChar char="§"/>
            </a:pPr>
            <a:r>
              <a:rPr lang="en-US" sz="9600" dirty="0"/>
              <a:t>Existing Buildings, Property Maintenance:  </a:t>
            </a:r>
            <a:r>
              <a:rPr lang="en-US" sz="9600" b="1" dirty="0">
                <a:solidFill>
                  <a:srgbClr val="0B5940"/>
                </a:solidFill>
              </a:rPr>
              <a:t>IEBC, IPMC</a:t>
            </a:r>
          </a:p>
          <a:p>
            <a:pPr>
              <a:buFont typeface="Wingdings" panose="05000000000000000000" pitchFamily="2" charset="2"/>
              <a:buChar char="§"/>
            </a:pPr>
            <a:r>
              <a:rPr lang="en-US" sz="9600" dirty="0"/>
              <a:t>Energy, Green, Performance, Zoning:  </a:t>
            </a:r>
            <a:r>
              <a:rPr lang="en-US" sz="9600" b="1" dirty="0">
                <a:solidFill>
                  <a:srgbClr val="0B5940"/>
                </a:solidFill>
              </a:rPr>
              <a:t>IECC, </a:t>
            </a:r>
            <a:r>
              <a:rPr lang="en-US" sz="9600" b="1" dirty="0" err="1">
                <a:solidFill>
                  <a:srgbClr val="0B5940"/>
                </a:solidFill>
              </a:rPr>
              <a:t>IgCC</a:t>
            </a:r>
            <a:r>
              <a:rPr lang="en-US" sz="9600" b="1" dirty="0">
                <a:solidFill>
                  <a:srgbClr val="0B5940"/>
                </a:solidFill>
              </a:rPr>
              <a:t>, ICC Performance (ICC PC), IZC</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882535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building&#10;&#10;Description automatically generated">
            <a:extLst>
              <a:ext uri="{FF2B5EF4-FFF2-40B4-BE49-F238E27FC236}">
                <a16:creationId xmlns:a16="http://schemas.microsoft.com/office/drawing/2014/main" id="{BD29B112-9E96-3840-90B5-CF509E884DA4}"/>
              </a:ext>
            </a:extLst>
          </p:cNvPr>
          <p:cNvPicPr>
            <a:picLocks noChangeAspect="1"/>
          </p:cNvPicPr>
          <p:nvPr/>
        </p:nvPicPr>
        <p:blipFill>
          <a:blip r:embed="rId3"/>
          <a:stretch>
            <a:fillRect/>
          </a:stretch>
        </p:blipFill>
        <p:spPr>
          <a:xfrm>
            <a:off x="3429001" y="2540674"/>
            <a:ext cx="4477910" cy="2374226"/>
          </a:xfrm>
          <a:prstGeom prst="rect">
            <a:avLst/>
          </a:prstGeom>
        </p:spPr>
      </p:pic>
      <p:sp>
        <p:nvSpPr>
          <p:cNvPr id="5" name="Rectangle 4"/>
          <p:cNvSpPr/>
          <p:nvPr/>
        </p:nvSpPr>
        <p:spPr>
          <a:xfrm>
            <a:off x="1403604" y="228600"/>
            <a:ext cx="462915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2100" dirty="0">
                <a:solidFill>
                  <a:prstClr val="white"/>
                </a:solidFill>
                <a:latin typeface="Calibri"/>
              </a:rPr>
              <a:t>The International Codes </a:t>
            </a:r>
          </a:p>
        </p:txBody>
      </p:sp>
      <p:sp>
        <p:nvSpPr>
          <p:cNvPr id="4" name="TextBox 3">
            <a:extLst>
              <a:ext uri="{FF2B5EF4-FFF2-40B4-BE49-F238E27FC236}">
                <a16:creationId xmlns:a16="http://schemas.microsoft.com/office/drawing/2014/main" id="{01EA1051-C08A-4432-8A97-0EA978F17612}"/>
              </a:ext>
            </a:extLst>
          </p:cNvPr>
          <p:cNvSpPr txBox="1"/>
          <p:nvPr/>
        </p:nvSpPr>
        <p:spPr>
          <a:xfrm>
            <a:off x="1403604" y="1303020"/>
            <a:ext cx="5340096" cy="3611880"/>
          </a:xfrm>
          <a:prstGeom prst="rect">
            <a:avLst/>
          </a:prstGeom>
          <a:noFill/>
        </p:spPr>
        <p:txBody>
          <a:bodyPr wrap="square" lIns="68580" tIns="68580" rtlCol="0" anchor="t" anchorCtr="0">
            <a:noAutofit/>
          </a:bodyPr>
          <a:lstStyle/>
          <a:p>
            <a:pPr marL="257175" indent="-257175" defTabSz="685800">
              <a:spcAft>
                <a:spcPts val="900"/>
              </a:spcAft>
              <a:buFont typeface="Arial" panose="020B0604020202020204" pitchFamily="34" charset="0"/>
              <a:buChar char="•"/>
            </a:pPr>
            <a:r>
              <a:rPr lang="en-US" dirty="0">
                <a:solidFill>
                  <a:prstClr val="black"/>
                </a:solidFill>
                <a:latin typeface="Calibri"/>
              </a:rPr>
              <a:t>The International Codes (I-Codes) are </a:t>
            </a:r>
            <a:r>
              <a:rPr lang="en-US" i="1" dirty="0">
                <a:solidFill>
                  <a:prstClr val="black"/>
                </a:solidFill>
                <a:latin typeface="Calibri"/>
              </a:rPr>
              <a:t>model</a:t>
            </a:r>
            <a:r>
              <a:rPr lang="en-US" dirty="0">
                <a:solidFill>
                  <a:prstClr val="black"/>
                </a:solidFill>
                <a:latin typeface="Calibri"/>
              </a:rPr>
              <a:t> codes.</a:t>
            </a:r>
          </a:p>
          <a:p>
            <a:pPr marL="257175" indent="-257175" defTabSz="685800">
              <a:spcAft>
                <a:spcPts val="900"/>
              </a:spcAft>
              <a:buFont typeface="Arial" panose="020B0604020202020204" pitchFamily="34" charset="0"/>
              <a:buChar char="•"/>
            </a:pPr>
            <a:r>
              <a:rPr lang="en-US" dirty="0">
                <a:solidFill>
                  <a:prstClr val="black"/>
                </a:solidFill>
                <a:latin typeface="Calibri"/>
              </a:rPr>
              <a:t>The I-Codes provide uniformity and consistency in format and language.</a:t>
            </a:r>
          </a:p>
          <a:p>
            <a:pPr marL="257175" indent="-257175" defTabSz="685800">
              <a:spcAft>
                <a:spcPts val="900"/>
              </a:spcAft>
              <a:buFont typeface="Arial" panose="020B0604020202020204" pitchFamily="34" charset="0"/>
              <a:buChar char="•"/>
            </a:pPr>
            <a:r>
              <a:rPr lang="en-US" dirty="0">
                <a:solidFill>
                  <a:prstClr val="black"/>
                </a:solidFill>
                <a:latin typeface="Calibri"/>
              </a:rPr>
              <a:t>The I-Codes form the </a:t>
            </a:r>
            <a:br>
              <a:rPr lang="en-US" dirty="0">
                <a:solidFill>
                  <a:prstClr val="black"/>
                </a:solidFill>
                <a:latin typeface="Calibri"/>
              </a:rPr>
            </a:br>
            <a:r>
              <a:rPr lang="en-US" i="1" dirty="0">
                <a:solidFill>
                  <a:prstClr val="black"/>
                </a:solidFill>
                <a:latin typeface="Calibri"/>
              </a:rPr>
              <a:t>basis</a:t>
            </a:r>
            <a:r>
              <a:rPr lang="en-US" dirty="0">
                <a:solidFill>
                  <a:prstClr val="black"/>
                </a:solidFill>
                <a:latin typeface="Calibri"/>
              </a:rPr>
              <a:t> of building and </a:t>
            </a:r>
            <a:br>
              <a:rPr lang="en-US" dirty="0">
                <a:solidFill>
                  <a:prstClr val="black"/>
                </a:solidFill>
                <a:latin typeface="Calibri"/>
              </a:rPr>
            </a:br>
            <a:r>
              <a:rPr lang="en-US" dirty="0">
                <a:solidFill>
                  <a:prstClr val="black"/>
                </a:solidFill>
                <a:latin typeface="Calibri"/>
              </a:rPr>
              <a:t>safety regulations </a:t>
            </a:r>
            <a:br>
              <a:rPr lang="en-US" dirty="0">
                <a:solidFill>
                  <a:prstClr val="black"/>
                </a:solidFill>
                <a:latin typeface="Calibri"/>
              </a:rPr>
            </a:br>
            <a:r>
              <a:rPr lang="en-US" dirty="0">
                <a:solidFill>
                  <a:prstClr val="black"/>
                </a:solidFill>
                <a:latin typeface="Calibri"/>
              </a:rPr>
              <a:t>in all 50 states, D.C, </a:t>
            </a:r>
            <a:br>
              <a:rPr lang="en-US" dirty="0">
                <a:solidFill>
                  <a:prstClr val="black"/>
                </a:solidFill>
                <a:latin typeface="Calibri"/>
              </a:rPr>
            </a:br>
            <a:r>
              <a:rPr lang="en-US" dirty="0">
                <a:solidFill>
                  <a:prstClr val="black"/>
                </a:solidFill>
                <a:latin typeface="Calibri"/>
              </a:rPr>
              <a:t>U.S. territories and </a:t>
            </a:r>
            <a:br>
              <a:rPr lang="en-US" dirty="0">
                <a:solidFill>
                  <a:prstClr val="black"/>
                </a:solidFill>
                <a:latin typeface="Calibri"/>
              </a:rPr>
            </a:br>
            <a:r>
              <a:rPr lang="en-US" dirty="0">
                <a:solidFill>
                  <a:prstClr val="black"/>
                </a:solidFill>
                <a:latin typeface="Calibri"/>
              </a:rPr>
              <a:t>U.S. Federal</a:t>
            </a:r>
            <a:br>
              <a:rPr lang="en-US" dirty="0">
                <a:solidFill>
                  <a:prstClr val="black"/>
                </a:solidFill>
                <a:latin typeface="Calibri"/>
              </a:rPr>
            </a:br>
            <a:r>
              <a:rPr lang="en-US" dirty="0">
                <a:solidFill>
                  <a:prstClr val="black"/>
                </a:solidFill>
                <a:latin typeface="Calibri"/>
              </a:rPr>
              <a:t>Agencies.</a:t>
            </a:r>
          </a:p>
        </p:txBody>
      </p:sp>
    </p:spTree>
    <p:extLst>
      <p:ext uri="{BB962C8B-B14F-4D97-AF65-F5344CB8AC3E}">
        <p14:creationId xmlns:p14="http://schemas.microsoft.com/office/powerpoint/2010/main" val="2176232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03604" y="228600"/>
            <a:ext cx="531495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2100" dirty="0">
                <a:solidFill>
                  <a:prstClr val="white"/>
                </a:solidFill>
                <a:latin typeface="Calibri"/>
              </a:rPr>
              <a:t>How the I-Codes are Used</a:t>
            </a:r>
          </a:p>
        </p:txBody>
      </p:sp>
      <p:sp>
        <p:nvSpPr>
          <p:cNvPr id="4" name="TextBox 3">
            <a:extLst>
              <a:ext uri="{FF2B5EF4-FFF2-40B4-BE49-F238E27FC236}">
                <a16:creationId xmlns:a16="http://schemas.microsoft.com/office/drawing/2014/main" id="{01EA1051-C08A-4432-8A97-0EA978F17612}"/>
              </a:ext>
            </a:extLst>
          </p:cNvPr>
          <p:cNvSpPr txBox="1"/>
          <p:nvPr/>
        </p:nvSpPr>
        <p:spPr>
          <a:xfrm>
            <a:off x="1403604" y="1303020"/>
            <a:ext cx="5054346" cy="2769989"/>
          </a:xfrm>
          <a:prstGeom prst="rect">
            <a:avLst/>
          </a:prstGeom>
          <a:noFill/>
        </p:spPr>
        <p:txBody>
          <a:bodyPr wrap="square" rtlCol="0">
            <a:spAutoFit/>
          </a:bodyPr>
          <a:lstStyle/>
          <a:p>
            <a:pPr marL="257175" indent="-257175" defTabSz="685800">
              <a:spcAft>
                <a:spcPts val="900"/>
              </a:spcAft>
              <a:buFont typeface="Arial" panose="020B0604020202020204" pitchFamily="34" charset="0"/>
              <a:buChar char="•"/>
            </a:pPr>
            <a:r>
              <a:rPr lang="en-US" dirty="0">
                <a:solidFill>
                  <a:prstClr val="black"/>
                </a:solidFill>
                <a:latin typeface="Calibri"/>
              </a:rPr>
              <a:t>The I-Codes are meant to be adapted by the jurisdictions in order to meet specific climate, geographic, or local needs. </a:t>
            </a:r>
          </a:p>
          <a:p>
            <a:pPr marL="257175" indent="-257175" defTabSz="685800">
              <a:spcAft>
                <a:spcPts val="900"/>
              </a:spcAft>
              <a:buFont typeface="Arial" panose="020B0604020202020204" pitchFamily="34" charset="0"/>
              <a:buChar char="•"/>
            </a:pPr>
            <a:r>
              <a:rPr lang="en-US" dirty="0">
                <a:solidFill>
                  <a:prstClr val="black"/>
                </a:solidFill>
                <a:latin typeface="Calibri"/>
              </a:rPr>
              <a:t>There is no one size fits all. </a:t>
            </a:r>
            <a:br>
              <a:rPr lang="en-US" dirty="0">
                <a:solidFill>
                  <a:prstClr val="black"/>
                </a:solidFill>
                <a:latin typeface="Calibri"/>
              </a:rPr>
            </a:br>
            <a:r>
              <a:rPr lang="en-US" dirty="0">
                <a:solidFill>
                  <a:prstClr val="black"/>
                </a:solidFill>
                <a:latin typeface="Calibri"/>
              </a:rPr>
              <a:t>Jurisdictions in states </a:t>
            </a:r>
            <a:br>
              <a:rPr lang="en-US" dirty="0">
                <a:solidFill>
                  <a:prstClr val="black"/>
                </a:solidFill>
                <a:latin typeface="Calibri"/>
              </a:rPr>
            </a:br>
            <a:r>
              <a:rPr lang="en-US" dirty="0">
                <a:solidFill>
                  <a:prstClr val="black"/>
                </a:solidFill>
                <a:latin typeface="Calibri"/>
              </a:rPr>
              <a:t>throughout the U.S. follow </a:t>
            </a:r>
            <a:br>
              <a:rPr lang="en-US" dirty="0">
                <a:solidFill>
                  <a:prstClr val="black"/>
                </a:solidFill>
                <a:latin typeface="Calibri"/>
              </a:rPr>
            </a:br>
            <a:r>
              <a:rPr lang="en-US" dirty="0">
                <a:solidFill>
                  <a:prstClr val="black"/>
                </a:solidFill>
                <a:latin typeface="Calibri"/>
              </a:rPr>
              <a:t>their own processes for </a:t>
            </a:r>
            <a:br>
              <a:rPr lang="en-US" dirty="0">
                <a:solidFill>
                  <a:prstClr val="black"/>
                </a:solidFill>
                <a:latin typeface="Calibri"/>
              </a:rPr>
            </a:br>
            <a:r>
              <a:rPr lang="en-US" dirty="0">
                <a:solidFill>
                  <a:prstClr val="black"/>
                </a:solidFill>
                <a:latin typeface="Calibri"/>
              </a:rPr>
              <a:t>review and adoption</a:t>
            </a:r>
          </a:p>
          <a:p>
            <a:pPr defTabSz="685800"/>
            <a:endParaRPr lang="en-US" sz="1500" dirty="0">
              <a:solidFill>
                <a:prstClr val="black"/>
              </a:solidFill>
              <a:latin typeface="Calibri"/>
            </a:endParaRPr>
          </a:p>
        </p:txBody>
      </p:sp>
      <p:pic>
        <p:nvPicPr>
          <p:cNvPr id="7" name="Picture 6" descr="A screenshot of a cell phone&#10;&#10;Description automatically generated">
            <a:extLst>
              <a:ext uri="{FF2B5EF4-FFF2-40B4-BE49-F238E27FC236}">
                <a16:creationId xmlns:a16="http://schemas.microsoft.com/office/drawing/2014/main" id="{BBA64870-2ECF-6A4A-9D6D-6395EB5237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1839922"/>
            <a:ext cx="1508078" cy="1950101"/>
          </a:xfrm>
          <a:prstGeom prst="rect">
            <a:avLst/>
          </a:prstGeom>
          <a:ln>
            <a:solidFill>
              <a:schemeClr val="accent1"/>
            </a:solidFill>
          </a:ln>
          <a:effectLst>
            <a:reflection blurRad="6350" stA="52000" endA="300" endPos="35000" dir="5400000" sy="-100000" algn="bl" rotWithShape="0"/>
          </a:effectLst>
        </p:spPr>
      </p:pic>
      <p:pic>
        <p:nvPicPr>
          <p:cNvPr id="6" name="Content Placeholder 8" descr="Map indicating average wind speads for the United States.  The central United States, commonly refered too as Tornado Alley is shown in red with a 250 mph wind">
            <a:extLst>
              <a:ext uri="{FF2B5EF4-FFF2-40B4-BE49-F238E27FC236}">
                <a16:creationId xmlns:a16="http://schemas.microsoft.com/office/drawing/2014/main" id="{B71268CA-0054-B943-9F1A-67A717CD18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3400" y="2332957"/>
            <a:ext cx="3282696" cy="2578709"/>
          </a:xfrm>
          <a:prstGeom prst="rect">
            <a:avLst/>
          </a:prstGeom>
        </p:spPr>
      </p:pic>
    </p:spTree>
    <p:extLst>
      <p:ext uri="{BB962C8B-B14F-4D97-AF65-F5344CB8AC3E}">
        <p14:creationId xmlns:p14="http://schemas.microsoft.com/office/powerpoint/2010/main" val="1278955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03604" y="226314"/>
            <a:ext cx="462915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2100" dirty="0">
                <a:solidFill>
                  <a:prstClr val="white"/>
                </a:solidFill>
                <a:latin typeface="Calibri"/>
              </a:rPr>
              <a:t>I-Codes Referenced in Federal Law</a:t>
            </a:r>
          </a:p>
        </p:txBody>
      </p:sp>
      <p:sp>
        <p:nvSpPr>
          <p:cNvPr id="4" name="TextBox 3">
            <a:extLst>
              <a:ext uri="{FF2B5EF4-FFF2-40B4-BE49-F238E27FC236}">
                <a16:creationId xmlns:a16="http://schemas.microsoft.com/office/drawing/2014/main" id="{01EA1051-C08A-4432-8A97-0EA978F17612}"/>
              </a:ext>
            </a:extLst>
          </p:cNvPr>
          <p:cNvSpPr txBox="1"/>
          <p:nvPr/>
        </p:nvSpPr>
        <p:spPr>
          <a:xfrm>
            <a:off x="1387602" y="1200207"/>
            <a:ext cx="6368796" cy="3970318"/>
          </a:xfrm>
          <a:prstGeom prst="rect">
            <a:avLst/>
          </a:prstGeom>
          <a:noFill/>
        </p:spPr>
        <p:txBody>
          <a:bodyPr wrap="square" rtlCol="0">
            <a:spAutoFit/>
          </a:bodyPr>
          <a:lstStyle/>
          <a:p>
            <a:pPr marL="257175" indent="-257175" defTabSz="685800">
              <a:buFont typeface="Arial" panose="020B0604020202020204" pitchFamily="34" charset="0"/>
              <a:buChar char="•"/>
            </a:pPr>
            <a:r>
              <a:rPr lang="en-US" dirty="0">
                <a:solidFill>
                  <a:prstClr val="black"/>
                </a:solidFill>
                <a:latin typeface="Calibri"/>
              </a:rPr>
              <a:t>Used by the Federal Agencies </a:t>
            </a:r>
          </a:p>
          <a:p>
            <a:pPr marL="257175" indent="-257175" defTabSz="685800">
              <a:buFont typeface="Arial" panose="020B0604020202020204" pitchFamily="34" charset="0"/>
              <a:buChar char="•"/>
            </a:pPr>
            <a:r>
              <a:rPr lang="en-US" dirty="0">
                <a:solidFill>
                  <a:prstClr val="black"/>
                </a:solidFill>
                <a:latin typeface="Calibri"/>
              </a:rPr>
              <a:t>Cited in:</a:t>
            </a:r>
          </a:p>
          <a:p>
            <a:pPr marL="600075" lvl="1" indent="-257175" defTabSz="685800">
              <a:buFont typeface="Arial" panose="020B0604020202020204" pitchFamily="34" charset="0"/>
              <a:buChar char="•"/>
            </a:pPr>
            <a:r>
              <a:rPr lang="en-US" dirty="0">
                <a:solidFill>
                  <a:prstClr val="black"/>
                </a:solidFill>
                <a:latin typeface="Calibri"/>
              </a:rPr>
              <a:t>U.S. Code of Federal Regulations</a:t>
            </a:r>
          </a:p>
          <a:p>
            <a:pPr marL="600075" lvl="1" indent="-257175" defTabSz="685800">
              <a:buFont typeface="Arial" panose="020B0604020202020204" pitchFamily="34" charset="0"/>
              <a:buChar char="•"/>
            </a:pPr>
            <a:r>
              <a:rPr lang="en-US" dirty="0">
                <a:solidFill>
                  <a:prstClr val="black"/>
                </a:solidFill>
                <a:latin typeface="Calibri"/>
              </a:rPr>
              <a:t>Executive Orders</a:t>
            </a:r>
          </a:p>
          <a:p>
            <a:pPr marL="600075" lvl="1" indent="-257175" defTabSz="685800">
              <a:buFont typeface="Arial" panose="020B0604020202020204" pitchFamily="34" charset="0"/>
              <a:buChar char="•"/>
            </a:pPr>
            <a:r>
              <a:rPr lang="en-US" dirty="0">
                <a:solidFill>
                  <a:prstClr val="black"/>
                </a:solidFill>
                <a:latin typeface="Calibri"/>
              </a:rPr>
              <a:t>FEMA policies </a:t>
            </a:r>
          </a:p>
          <a:p>
            <a:pPr marL="600075" lvl="1" indent="-257175" defTabSz="685800">
              <a:buFont typeface="Arial" panose="020B0604020202020204" pitchFamily="34" charset="0"/>
              <a:buChar char="•"/>
            </a:pPr>
            <a:r>
              <a:rPr lang="en-US" dirty="0">
                <a:solidFill>
                  <a:prstClr val="black"/>
                </a:solidFill>
                <a:latin typeface="Calibri"/>
              </a:rPr>
              <a:t>Federal guidance documents by:</a:t>
            </a:r>
          </a:p>
          <a:p>
            <a:pPr marL="942975" lvl="2" indent="-257175" defTabSz="685800">
              <a:buFont typeface="Arial" panose="020B0604020202020204" pitchFamily="34" charset="0"/>
              <a:buChar char="•"/>
            </a:pPr>
            <a:r>
              <a:rPr lang="en-US" dirty="0">
                <a:solidFill>
                  <a:prstClr val="black"/>
                </a:solidFill>
                <a:latin typeface="Calibri"/>
              </a:rPr>
              <a:t>The Architect of the Capitol, </a:t>
            </a:r>
          </a:p>
          <a:p>
            <a:pPr marL="942975" lvl="2" indent="-257175" defTabSz="685800">
              <a:buFont typeface="Arial" panose="020B0604020202020204" pitchFamily="34" charset="0"/>
              <a:buChar char="•"/>
            </a:pPr>
            <a:r>
              <a:rPr lang="en-US" dirty="0">
                <a:solidFill>
                  <a:prstClr val="black"/>
                </a:solidFill>
                <a:latin typeface="Calibri"/>
              </a:rPr>
              <a:t>Department of Agriculture, </a:t>
            </a:r>
          </a:p>
          <a:p>
            <a:pPr marL="942975" lvl="2" indent="-257175" defTabSz="685800">
              <a:buFont typeface="Arial" panose="020B0604020202020204" pitchFamily="34" charset="0"/>
              <a:buChar char="•"/>
            </a:pPr>
            <a:r>
              <a:rPr lang="en-US" dirty="0">
                <a:solidFill>
                  <a:prstClr val="black"/>
                </a:solidFill>
                <a:latin typeface="Calibri"/>
              </a:rPr>
              <a:t>Department of Energy</a:t>
            </a:r>
          </a:p>
          <a:p>
            <a:pPr marL="942975" lvl="2" indent="-257175" defTabSz="685800">
              <a:buFont typeface="Arial" panose="020B0604020202020204" pitchFamily="34" charset="0"/>
              <a:buChar char="•"/>
            </a:pPr>
            <a:r>
              <a:rPr lang="en-US" dirty="0">
                <a:solidFill>
                  <a:prstClr val="black"/>
                </a:solidFill>
                <a:latin typeface="Calibri"/>
              </a:rPr>
              <a:t>Department of Defense</a:t>
            </a:r>
          </a:p>
          <a:p>
            <a:pPr marL="942975" lvl="2" indent="-257175" defTabSz="685800">
              <a:buFont typeface="Arial" panose="020B0604020202020204" pitchFamily="34" charset="0"/>
              <a:buChar char="•"/>
            </a:pPr>
            <a:r>
              <a:rPr lang="en-US" dirty="0">
                <a:solidFill>
                  <a:prstClr val="black"/>
                </a:solidFill>
                <a:latin typeface="Calibri"/>
              </a:rPr>
              <a:t>Department of Housing and Urban Development</a:t>
            </a:r>
          </a:p>
          <a:p>
            <a:pPr marL="942975" lvl="2" indent="-257175" defTabSz="685800">
              <a:buFont typeface="Arial" panose="020B0604020202020204" pitchFamily="34" charset="0"/>
              <a:buChar char="•"/>
            </a:pPr>
            <a:r>
              <a:rPr lang="en-US" dirty="0">
                <a:solidFill>
                  <a:prstClr val="black"/>
                </a:solidFill>
                <a:latin typeface="Calibri"/>
              </a:rPr>
              <a:t>FEMA </a:t>
            </a:r>
          </a:p>
          <a:p>
            <a:pPr marL="942975" lvl="2" indent="-257175" defTabSz="685800">
              <a:buFont typeface="Arial" panose="020B0604020202020204" pitchFamily="34" charset="0"/>
              <a:buChar char="•"/>
            </a:pPr>
            <a:r>
              <a:rPr lang="en-US" dirty="0">
                <a:solidFill>
                  <a:prstClr val="black"/>
                </a:solidFill>
                <a:latin typeface="Calibri"/>
              </a:rPr>
              <a:t>Internal Revenue Service</a:t>
            </a:r>
          </a:p>
          <a:p>
            <a:pPr marL="942975" lvl="2" indent="-257175" defTabSz="685800">
              <a:buFont typeface="Arial" panose="020B0604020202020204" pitchFamily="34" charset="0"/>
              <a:buChar char="•"/>
            </a:pPr>
            <a:r>
              <a:rPr lang="en-US" dirty="0">
                <a:solidFill>
                  <a:prstClr val="black"/>
                </a:solidFill>
                <a:latin typeface="Calibri"/>
              </a:rPr>
              <a:t>And more!</a:t>
            </a:r>
          </a:p>
        </p:txBody>
      </p:sp>
    </p:spTree>
    <p:extLst>
      <p:ext uri="{BB962C8B-B14F-4D97-AF65-F5344CB8AC3E}">
        <p14:creationId xmlns:p14="http://schemas.microsoft.com/office/powerpoint/2010/main" val="835814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03604" y="228600"/>
            <a:ext cx="531495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2100" dirty="0">
                <a:solidFill>
                  <a:prstClr val="white"/>
                </a:solidFill>
                <a:latin typeface="Calibri"/>
              </a:rPr>
              <a:t>How the I-Codes are Used</a:t>
            </a:r>
          </a:p>
        </p:txBody>
      </p:sp>
      <p:sp>
        <p:nvSpPr>
          <p:cNvPr id="6" name="TextBox 5">
            <a:extLst>
              <a:ext uri="{FF2B5EF4-FFF2-40B4-BE49-F238E27FC236}">
                <a16:creationId xmlns:a16="http://schemas.microsoft.com/office/drawing/2014/main" id="{5DF11259-DE28-4C62-B382-3D8D0D718F04}"/>
              </a:ext>
            </a:extLst>
          </p:cNvPr>
          <p:cNvSpPr txBox="1"/>
          <p:nvPr/>
        </p:nvSpPr>
        <p:spPr>
          <a:xfrm>
            <a:off x="1403605" y="1303020"/>
            <a:ext cx="4209518" cy="3762568"/>
          </a:xfrm>
          <a:prstGeom prst="rect">
            <a:avLst/>
          </a:prstGeom>
          <a:noFill/>
        </p:spPr>
        <p:txBody>
          <a:bodyPr wrap="square" rtlCol="0">
            <a:spAutoFit/>
          </a:bodyPr>
          <a:lstStyle/>
          <a:p>
            <a:pPr marL="257175" indent="-257175" defTabSz="685800">
              <a:spcAft>
                <a:spcPts val="900"/>
              </a:spcAft>
              <a:buFont typeface="Arial" panose="020B0604020202020204" pitchFamily="34" charset="0"/>
              <a:buChar char="•"/>
            </a:pPr>
            <a:r>
              <a:rPr lang="en-US" dirty="0">
                <a:solidFill>
                  <a:prstClr val="black"/>
                </a:solidFill>
                <a:latin typeface="Calibri"/>
              </a:rPr>
              <a:t>Some states adopt the code statewide. </a:t>
            </a:r>
          </a:p>
          <a:p>
            <a:pPr marL="257175" indent="-257175" defTabSz="685800">
              <a:spcAft>
                <a:spcPts val="900"/>
              </a:spcAft>
              <a:buFont typeface="Arial" panose="020B0604020202020204" pitchFamily="34" charset="0"/>
              <a:buChar char="•"/>
            </a:pPr>
            <a:r>
              <a:rPr lang="en-US" dirty="0">
                <a:solidFill>
                  <a:prstClr val="black"/>
                </a:solidFill>
                <a:latin typeface="Calibri"/>
              </a:rPr>
              <a:t>“Home rule” states might adopt for state owned or leased buildings and leave it up to local jurisdictions to adopt. </a:t>
            </a:r>
          </a:p>
          <a:p>
            <a:pPr marL="257175" indent="-257175" defTabSz="685800">
              <a:spcAft>
                <a:spcPts val="900"/>
              </a:spcAft>
              <a:buFont typeface="Arial" panose="020B0604020202020204" pitchFamily="34" charset="0"/>
              <a:buChar char="•"/>
            </a:pPr>
            <a:r>
              <a:rPr lang="en-US" dirty="0">
                <a:solidFill>
                  <a:prstClr val="black"/>
                </a:solidFill>
                <a:latin typeface="Calibri"/>
              </a:rPr>
              <a:t>Some jurisdictions opt to have custom codes published using the I-Codes as their base codes, i.e. California, NYC, Virginia, Chicago, Ohio, and Florida</a:t>
            </a:r>
          </a:p>
          <a:p>
            <a:pPr marL="257175" indent="-257175" defTabSz="685800">
              <a:spcAft>
                <a:spcPts val="900"/>
              </a:spcAft>
              <a:buFont typeface="Arial" panose="020B0604020202020204" pitchFamily="34" charset="0"/>
              <a:buChar char="•"/>
            </a:pPr>
            <a:r>
              <a:rPr lang="en-US" dirty="0">
                <a:solidFill>
                  <a:prstClr val="black"/>
                </a:solidFill>
                <a:latin typeface="Calibri"/>
              </a:rPr>
              <a:t>Other jurisdictions amend the model codes for their use but do not publish “custom codes.” (Tennessee, Georgia)</a:t>
            </a:r>
          </a:p>
        </p:txBody>
      </p:sp>
      <p:pic>
        <p:nvPicPr>
          <p:cNvPr id="4" name="Picture 3">
            <a:extLst>
              <a:ext uri="{FF2B5EF4-FFF2-40B4-BE49-F238E27FC236}">
                <a16:creationId xmlns:a16="http://schemas.microsoft.com/office/drawing/2014/main" id="{52192823-F816-994C-836C-AAB4D1BD380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13122" y="2071578"/>
            <a:ext cx="2082927" cy="1947672"/>
          </a:xfrm>
          <a:prstGeom prst="rect">
            <a:avLst/>
          </a:prstGeom>
          <a:ln>
            <a:noFill/>
          </a:ln>
          <a:effectLst>
            <a:reflection blurRad="6350" stA="30000" endPos="35000" dir="5400000" sy="-100000" algn="bl" rotWithShape="0"/>
          </a:effectLst>
        </p:spPr>
      </p:pic>
    </p:spTree>
    <p:extLst>
      <p:ext uri="{BB962C8B-B14F-4D97-AF65-F5344CB8AC3E}">
        <p14:creationId xmlns:p14="http://schemas.microsoft.com/office/powerpoint/2010/main" val="4102210674"/>
      </p:ext>
    </p:extLst>
  </p:cSld>
  <p:clrMapOvr>
    <a:masterClrMapping/>
  </p:clrMapOvr>
</p:sld>
</file>

<file path=ppt/theme/theme1.xml><?xml version="1.0" encoding="utf-8"?>
<a:theme xmlns:a="http://schemas.openxmlformats.org/drawingml/2006/main" name="Office Theme">
  <a:themeElements>
    <a:clrScheme name="Custom new">
      <a:dk1>
        <a:srgbClr val="0B5940"/>
      </a:dk1>
      <a:lt1>
        <a:srgbClr val="FFFFFF"/>
      </a:lt1>
      <a:dk2>
        <a:srgbClr val="242C41"/>
      </a:dk2>
      <a:lt2>
        <a:srgbClr val="FFFFFF"/>
      </a:lt2>
      <a:accent1>
        <a:srgbClr val="0A8EF3"/>
      </a:accent1>
      <a:accent2>
        <a:srgbClr val="04A9A5"/>
      </a:accent2>
      <a:accent3>
        <a:srgbClr val="FFA201"/>
      </a:accent3>
      <a:accent4>
        <a:srgbClr val="D0D5CB"/>
      </a:accent4>
      <a:accent5>
        <a:srgbClr val="333333"/>
      </a:accent5>
      <a:accent6>
        <a:srgbClr val="EBF1F3"/>
      </a:accent6>
      <a:hlink>
        <a:srgbClr val="0A8EF3"/>
      </a:hlink>
      <a:folHlink>
        <a:srgbClr val="0A8EF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new">
      <a:dk1>
        <a:srgbClr val="0B5940"/>
      </a:dk1>
      <a:lt1>
        <a:srgbClr val="FFFFFF"/>
      </a:lt1>
      <a:dk2>
        <a:srgbClr val="242C41"/>
      </a:dk2>
      <a:lt2>
        <a:srgbClr val="FFFFFF"/>
      </a:lt2>
      <a:accent1>
        <a:srgbClr val="0A8EF3"/>
      </a:accent1>
      <a:accent2>
        <a:srgbClr val="04A9A5"/>
      </a:accent2>
      <a:accent3>
        <a:srgbClr val="FFA201"/>
      </a:accent3>
      <a:accent4>
        <a:srgbClr val="D0D5CB"/>
      </a:accent4>
      <a:accent5>
        <a:srgbClr val="333333"/>
      </a:accent5>
      <a:accent6>
        <a:srgbClr val="EBF1F3"/>
      </a:accent6>
      <a:hlink>
        <a:srgbClr val="0A8EF3"/>
      </a:hlink>
      <a:folHlink>
        <a:srgbClr val="0A8EF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79442D7EF38A4E8846AB3D287303F7" ma:contentTypeVersion="13" ma:contentTypeDescription="Create a new document." ma:contentTypeScope="" ma:versionID="d0c79bf10cc45761f752a1a75f5eef33">
  <xsd:schema xmlns:xsd="http://www.w3.org/2001/XMLSchema" xmlns:xs="http://www.w3.org/2001/XMLSchema" xmlns:p="http://schemas.microsoft.com/office/2006/metadata/properties" xmlns:ns3="d6b535f4-43ec-4ef0-9d5a-032b1f8e7e98" xmlns:ns4="2b5b9204-7e95-45e9-81ce-573cd697f03d" targetNamespace="http://schemas.microsoft.com/office/2006/metadata/properties" ma:root="true" ma:fieldsID="59d2bc988afe67e3a53078b214e6b0d3" ns3:_="" ns4:_="">
    <xsd:import namespace="d6b535f4-43ec-4ef0-9d5a-032b1f8e7e98"/>
    <xsd:import namespace="2b5b9204-7e95-45e9-81ce-573cd697f03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b535f4-43ec-4ef0-9d5a-032b1f8e7e9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5b9204-7e95-45e9-81ce-573cd697f03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2950B1-169C-4D86-8D67-8CDE701729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b535f4-43ec-4ef0-9d5a-032b1f8e7e98"/>
    <ds:schemaRef ds:uri="2b5b9204-7e95-45e9-81ce-573cd697f0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57990F-24D1-42D6-BA0B-B0166C432FD4}">
  <ds:schemaRefs>
    <ds:schemaRef ds:uri="http://purl.org/dc/dcmitype/"/>
    <ds:schemaRef ds:uri="http://www.w3.org/XML/1998/namespace"/>
    <ds:schemaRef ds:uri="http://schemas.microsoft.com/office/2006/metadata/properties"/>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2b5b9204-7e95-45e9-81ce-573cd697f03d"/>
    <ds:schemaRef ds:uri="d6b535f4-43ec-4ef0-9d5a-032b1f8e7e98"/>
    <ds:schemaRef ds:uri="http://purl.org/dc/elements/1.1/"/>
  </ds:schemaRefs>
</ds:datastoreItem>
</file>

<file path=customXml/itemProps3.xml><?xml version="1.0" encoding="utf-8"?>
<ds:datastoreItem xmlns:ds="http://schemas.openxmlformats.org/officeDocument/2006/customXml" ds:itemID="{641B48EB-FA43-45A5-AC01-C3F7BE9116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3052</TotalTime>
  <Words>2735</Words>
  <Application>Microsoft Office PowerPoint</Application>
  <PresentationFormat>On-screen Show (16:9)</PresentationFormat>
  <Paragraphs>347</Paragraphs>
  <Slides>44</Slides>
  <Notes>19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44</vt:i4>
      </vt:variant>
    </vt:vector>
  </HeadingPairs>
  <TitlesOfParts>
    <vt:vector size="55" baseType="lpstr">
      <vt:lpstr>Arial</vt:lpstr>
      <vt:lpstr>Calibri</vt:lpstr>
      <vt:lpstr>Calibri Light</vt:lpstr>
      <vt:lpstr>Open Sans</vt:lpstr>
      <vt:lpstr>Roboto Light</vt:lpstr>
      <vt:lpstr>System Font Regular</vt:lpstr>
      <vt:lpstr>Tw Cen MT</vt:lpstr>
      <vt:lpstr>Wingdings</vt:lpstr>
      <vt:lpstr>Office Theme</vt:lpstr>
      <vt:lpstr>1_Office Theme</vt:lpstr>
      <vt:lpstr>7_Office Theme</vt:lpstr>
      <vt:lpstr>PowerPoint Presentation</vt:lpstr>
      <vt:lpstr>Presented to:</vt:lpstr>
      <vt:lpstr>ICC Vision</vt:lpstr>
      <vt:lpstr>ICC Mission</vt:lpstr>
      <vt:lpstr>The I-Codes</vt:lpstr>
      <vt:lpstr>PowerPoint Presentation</vt:lpstr>
      <vt:lpstr>PowerPoint Presentation</vt:lpstr>
      <vt:lpstr>PowerPoint Presentation</vt:lpstr>
      <vt:lpstr>PowerPoint Presentation</vt:lpstr>
      <vt:lpstr>PowerPoint Presentation</vt:lpstr>
      <vt:lpstr>Currently Adopted Codes in Georgia</vt:lpstr>
      <vt:lpstr>The I-Codes</vt:lpstr>
      <vt:lpstr>PowerPoint Presentation</vt:lpstr>
      <vt:lpstr>Goal</vt:lpstr>
      <vt:lpstr>Code Committees</vt:lpstr>
      <vt:lpstr>Code Committees</vt:lpstr>
      <vt:lpstr>Code Committees</vt:lpstr>
      <vt:lpstr>The Players</vt:lpstr>
      <vt:lpstr>The Process</vt:lpstr>
      <vt:lpstr>PowerPoint Presentation</vt:lpstr>
      <vt:lpstr>Typical Cycle Snapshot</vt:lpstr>
      <vt:lpstr>Typical Cycle Snapshot</vt:lpstr>
      <vt:lpstr>Current Code Groupings</vt:lpstr>
      <vt:lpstr>PowerPoint Presentation</vt:lpstr>
      <vt:lpstr>PowerPoint Presentation</vt:lpstr>
      <vt:lpstr>Staff Review of Code Changes</vt:lpstr>
      <vt:lpstr>Staff Review of Code Changes</vt:lpstr>
      <vt:lpstr>Committee Action Hearings (CAH)</vt:lpstr>
      <vt:lpstr>CAH Committee Action</vt:lpstr>
      <vt:lpstr>Report of Committee Action Hearings</vt:lpstr>
      <vt:lpstr>Public Comment Submittal</vt:lpstr>
      <vt:lpstr>Public Comment Submittal</vt:lpstr>
      <vt:lpstr>Staff Review of Public Comments</vt:lpstr>
      <vt:lpstr>Public Comment Agenda</vt:lpstr>
      <vt:lpstr>Public Comment Hearings</vt:lpstr>
      <vt:lpstr>Public Comment Hearings!</vt:lpstr>
      <vt:lpstr>Public Comment Hearings</vt:lpstr>
      <vt:lpstr>Online Governmental Consensus (OGCV)</vt:lpstr>
      <vt:lpstr>Coordination of Final Actions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Janita Talmadge</dc:creator>
  <cp:lastModifiedBy>Stephen Jones</cp:lastModifiedBy>
  <cp:revision>55</cp:revision>
  <cp:lastPrinted>2021-04-15T19:55:37Z</cp:lastPrinted>
  <dcterms:created xsi:type="dcterms:W3CDTF">2021-04-14T16:43:03Z</dcterms:created>
  <dcterms:modified xsi:type="dcterms:W3CDTF">2022-03-08T16:58:11Z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0x0101005979442D7EF38A4E8846AB3D287303F7</vt:lpwstr>
  </property>
</Properties>
</file>