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862" r:id="rId4"/>
  </p:sldMasterIdLst>
  <p:notesMasterIdLst>
    <p:notesMasterId r:id="rId12"/>
  </p:notesMasterIdLst>
  <p:handoutMasterIdLst>
    <p:handoutMasterId r:id="rId13"/>
  </p:handoutMasterIdLst>
  <p:sldIdLst>
    <p:sldId id="424" r:id="rId5"/>
    <p:sldId id="257" r:id="rId6"/>
    <p:sldId id="469" r:id="rId7"/>
    <p:sldId id="588" r:id="rId8"/>
    <p:sldId id="583" r:id="rId9"/>
    <p:sldId id="586" r:id="rId10"/>
    <p:sldId id="587" r:id="rId11"/>
  </p:sldIdLst>
  <p:sldSz cx="12192000" cy="6858000"/>
  <p:notesSz cx="6400800" cy="8686800"/>
  <p:embeddedFontLst>
    <p:embeddedFont>
      <p:font typeface="Calibri" panose="020F0502020204030204" pitchFamily="34" charset="0"/>
      <p:regular r:id="rId14"/>
      <p:bold r:id="rId15"/>
      <p:italic r:id="rId16"/>
      <p:boldItalic r:id="rId17"/>
    </p:embeddedFont>
    <p:embeddedFont>
      <p:font typeface="Century Gothic" panose="020B0502020202020204" pitchFamily="34" charset="0"/>
      <p:regular r:id="rId18"/>
      <p:bold r:id="rId19"/>
      <p:italic r:id="rId20"/>
      <p:boldItalic r:id="rId21"/>
    </p:embeddedFont>
    <p:embeddedFont>
      <p:font typeface="Roboto" panose="02000000000000000000" pitchFamily="2" charset="0"/>
      <p:regular r:id="rId22"/>
      <p:bold r:id="rId23"/>
      <p:italic r:id="rId24"/>
      <p:boldItalic r:id="rId25"/>
    </p:embeddedFont>
    <p:embeddedFont>
      <p:font typeface="Roboto Medium" panose="02000000000000000000" pitchFamily="2" charset="0"/>
      <p:regular r:id="rId26"/>
      <p:italic r:id="rId27"/>
    </p:embeddedFont>
  </p:embeddedFontLst>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A8B270E2-AC08-AE41-AEC9-9FB250AA2366}">
          <p14:sldIdLst>
            <p14:sldId id="424"/>
            <p14:sldId id="257"/>
            <p14:sldId id="469"/>
            <p14:sldId id="588"/>
            <p14:sldId id="583"/>
            <p14:sldId id="586"/>
            <p14:sldId id="587"/>
          </p14:sldIdLst>
        </p14:section>
      </p14:sectionLst>
    </p:ext>
    <p:ext uri="{EFAFB233-063F-42B5-8137-9DF3F51BA10A}">
      <p15:sldGuideLst xmlns:p15="http://schemas.microsoft.com/office/powerpoint/2012/main">
        <p15:guide id="28" pos="3840">
          <p15:clr>
            <a:srgbClr val="A4A3A4"/>
          </p15:clr>
        </p15:guide>
        <p15:guide id="29" orient="horz" pos="22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51334" initials="I" lastIdx="8" clrIdx="0"/>
  <p:cmAuthor id="1" name="Galal, Jacqueline" initials="GJ" lastIdx="12" clrIdx="1">
    <p:extLst>
      <p:ext uri="{19B8F6BF-5375-455C-9EA6-DF929625EA0E}">
        <p15:presenceInfo xmlns:p15="http://schemas.microsoft.com/office/powerpoint/2012/main" userId="S::I28374@verisk.com::f55b7a21-d009-4b48-ab1a-00f7cfda89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706F"/>
    <a:srgbClr val="D40019"/>
    <a:srgbClr val="009D4F"/>
    <a:srgbClr val="C2E5BC"/>
    <a:srgbClr val="26BB78"/>
    <a:srgbClr val="006A35"/>
    <a:srgbClr val="005028"/>
    <a:srgbClr val="A6A6A6"/>
    <a:srgbClr val="7575CB"/>
    <a:srgbClr val="2A7D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94"/>
    <p:restoredTop sz="96327"/>
  </p:normalViewPr>
  <p:slideViewPr>
    <p:cSldViewPr snapToGrid="0">
      <p:cViewPr varScale="1">
        <p:scale>
          <a:sx n="74" d="100"/>
          <a:sy n="74" d="100"/>
        </p:scale>
        <p:origin x="882" y="54"/>
      </p:cViewPr>
      <p:guideLst>
        <p:guide pos="3840"/>
        <p:guide orient="horz" pos="22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font" Target="fonts/font6.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EC3E34-CC3B-4C43-A9B6-2D61FA01773E}" type="doc">
      <dgm:prSet loTypeId="urn:microsoft.com/office/officeart/2005/8/layout/gear1" loCatId="cycle" qsTypeId="urn:microsoft.com/office/officeart/2005/8/quickstyle/simple1" qsCatId="simple" csTypeId="urn:microsoft.com/office/officeart/2005/8/colors/accent1_2" csCatId="accent1" phldr="1"/>
      <dgm:spPr/>
    </dgm:pt>
    <dgm:pt modelId="{B412C6C3-9C45-4A61-9338-B22561D01B49}">
      <dgm:prSet phldrT="[Text]"/>
      <dgm:spPr/>
      <dgm:t>
        <a:bodyPr/>
        <a:lstStyle/>
        <a:p>
          <a:r>
            <a:rPr lang="en-US" dirty="0"/>
            <a:t>Code Admin</a:t>
          </a:r>
        </a:p>
      </dgm:t>
    </dgm:pt>
    <dgm:pt modelId="{836E8B7B-A3DC-4A23-A6DC-B40B528935D5}" type="parTrans" cxnId="{EB4D23E8-2D1A-49BA-9594-5A753D49358A}">
      <dgm:prSet/>
      <dgm:spPr/>
      <dgm:t>
        <a:bodyPr/>
        <a:lstStyle/>
        <a:p>
          <a:endParaRPr lang="en-US"/>
        </a:p>
      </dgm:t>
    </dgm:pt>
    <dgm:pt modelId="{7BEE2661-5064-487F-B44C-8F50985601C2}" type="sibTrans" cxnId="{EB4D23E8-2D1A-49BA-9594-5A753D49358A}">
      <dgm:prSet/>
      <dgm:spPr/>
      <dgm:t>
        <a:bodyPr/>
        <a:lstStyle/>
        <a:p>
          <a:endParaRPr lang="en-US"/>
        </a:p>
      </dgm:t>
    </dgm:pt>
    <dgm:pt modelId="{9E498C29-54F4-4638-96C6-D25CF9AA107E}">
      <dgm:prSet phldrT="[Text]"/>
      <dgm:spPr/>
      <dgm:t>
        <a:bodyPr/>
        <a:lstStyle/>
        <a:p>
          <a:r>
            <a:rPr lang="en-US" dirty="0"/>
            <a:t>Inspection</a:t>
          </a:r>
        </a:p>
      </dgm:t>
    </dgm:pt>
    <dgm:pt modelId="{CE0C402F-3462-4E9A-A593-D57DFB798FD7}" type="parTrans" cxnId="{00667430-DE26-4C41-92D1-5DFCE209E949}">
      <dgm:prSet/>
      <dgm:spPr/>
      <dgm:t>
        <a:bodyPr/>
        <a:lstStyle/>
        <a:p>
          <a:endParaRPr lang="en-US"/>
        </a:p>
      </dgm:t>
    </dgm:pt>
    <dgm:pt modelId="{7059BD76-7DBD-46BF-951E-2EC6163B02F4}" type="sibTrans" cxnId="{00667430-DE26-4C41-92D1-5DFCE209E949}">
      <dgm:prSet/>
      <dgm:spPr/>
      <dgm:t>
        <a:bodyPr/>
        <a:lstStyle/>
        <a:p>
          <a:endParaRPr lang="en-US"/>
        </a:p>
      </dgm:t>
    </dgm:pt>
    <dgm:pt modelId="{D748260F-1FAE-4504-976F-284F69697160}">
      <dgm:prSet phldrT="[Text]"/>
      <dgm:spPr/>
      <dgm:t>
        <a:bodyPr/>
        <a:lstStyle/>
        <a:p>
          <a:r>
            <a:rPr lang="en-US" dirty="0"/>
            <a:t>Plan Review</a:t>
          </a:r>
        </a:p>
      </dgm:t>
    </dgm:pt>
    <dgm:pt modelId="{F512B97F-9D29-4B8C-BAED-61C7FCB283FB}" type="parTrans" cxnId="{C98A7297-ED4B-4E08-8D12-98BDC7A354FE}">
      <dgm:prSet/>
      <dgm:spPr/>
      <dgm:t>
        <a:bodyPr/>
        <a:lstStyle/>
        <a:p>
          <a:endParaRPr lang="en-US"/>
        </a:p>
      </dgm:t>
    </dgm:pt>
    <dgm:pt modelId="{8D8C4DC5-F067-45E7-964C-0135F28FCC44}" type="sibTrans" cxnId="{C98A7297-ED4B-4E08-8D12-98BDC7A354FE}">
      <dgm:prSet/>
      <dgm:spPr/>
      <dgm:t>
        <a:bodyPr/>
        <a:lstStyle/>
        <a:p>
          <a:endParaRPr lang="en-US"/>
        </a:p>
      </dgm:t>
    </dgm:pt>
    <dgm:pt modelId="{0A8823D2-4CD0-4483-9087-1BC6111247CA}" type="pres">
      <dgm:prSet presAssocID="{9CEC3E34-CC3B-4C43-A9B6-2D61FA01773E}" presName="composite" presStyleCnt="0">
        <dgm:presLayoutVars>
          <dgm:chMax val="3"/>
          <dgm:animLvl val="lvl"/>
          <dgm:resizeHandles val="exact"/>
        </dgm:presLayoutVars>
      </dgm:prSet>
      <dgm:spPr/>
    </dgm:pt>
    <dgm:pt modelId="{2CFD0396-FC0A-4CBC-BFAD-9085DD6419FF}" type="pres">
      <dgm:prSet presAssocID="{B412C6C3-9C45-4A61-9338-B22561D01B49}" presName="gear1" presStyleLbl="node1" presStyleIdx="0" presStyleCnt="3">
        <dgm:presLayoutVars>
          <dgm:chMax val="1"/>
          <dgm:bulletEnabled val="1"/>
        </dgm:presLayoutVars>
      </dgm:prSet>
      <dgm:spPr/>
    </dgm:pt>
    <dgm:pt modelId="{68227FFE-CFBE-447C-AEC1-5EA88A383C25}" type="pres">
      <dgm:prSet presAssocID="{B412C6C3-9C45-4A61-9338-B22561D01B49}" presName="gear1srcNode" presStyleLbl="node1" presStyleIdx="0" presStyleCnt="3"/>
      <dgm:spPr/>
    </dgm:pt>
    <dgm:pt modelId="{06563135-4D16-4900-B410-91ABFFA5B631}" type="pres">
      <dgm:prSet presAssocID="{B412C6C3-9C45-4A61-9338-B22561D01B49}" presName="gear1dstNode" presStyleLbl="node1" presStyleIdx="0" presStyleCnt="3"/>
      <dgm:spPr/>
    </dgm:pt>
    <dgm:pt modelId="{134A7D37-857F-4E6D-B14B-BDAB42A060BB}" type="pres">
      <dgm:prSet presAssocID="{9E498C29-54F4-4638-96C6-D25CF9AA107E}" presName="gear2" presStyleLbl="node1" presStyleIdx="1" presStyleCnt="3">
        <dgm:presLayoutVars>
          <dgm:chMax val="1"/>
          <dgm:bulletEnabled val="1"/>
        </dgm:presLayoutVars>
      </dgm:prSet>
      <dgm:spPr/>
    </dgm:pt>
    <dgm:pt modelId="{6C88444D-1188-4588-985B-D8EA3EBD3126}" type="pres">
      <dgm:prSet presAssocID="{9E498C29-54F4-4638-96C6-D25CF9AA107E}" presName="gear2srcNode" presStyleLbl="node1" presStyleIdx="1" presStyleCnt="3"/>
      <dgm:spPr/>
    </dgm:pt>
    <dgm:pt modelId="{51D2C44C-F1CB-4C32-A789-C0B5FDA2E93F}" type="pres">
      <dgm:prSet presAssocID="{9E498C29-54F4-4638-96C6-D25CF9AA107E}" presName="gear2dstNode" presStyleLbl="node1" presStyleIdx="1" presStyleCnt="3"/>
      <dgm:spPr/>
    </dgm:pt>
    <dgm:pt modelId="{A0CE8513-1A7F-4D7C-B094-8C83006A1AFB}" type="pres">
      <dgm:prSet presAssocID="{D748260F-1FAE-4504-976F-284F69697160}" presName="gear3" presStyleLbl="node1" presStyleIdx="2" presStyleCnt="3"/>
      <dgm:spPr/>
    </dgm:pt>
    <dgm:pt modelId="{64046BD9-5912-412A-9318-78244E365A33}" type="pres">
      <dgm:prSet presAssocID="{D748260F-1FAE-4504-976F-284F69697160}" presName="gear3tx" presStyleLbl="node1" presStyleIdx="2" presStyleCnt="3">
        <dgm:presLayoutVars>
          <dgm:chMax val="1"/>
          <dgm:bulletEnabled val="1"/>
        </dgm:presLayoutVars>
      </dgm:prSet>
      <dgm:spPr/>
    </dgm:pt>
    <dgm:pt modelId="{927F06C9-152B-41A1-8359-57CF01F33DD1}" type="pres">
      <dgm:prSet presAssocID="{D748260F-1FAE-4504-976F-284F69697160}" presName="gear3srcNode" presStyleLbl="node1" presStyleIdx="2" presStyleCnt="3"/>
      <dgm:spPr/>
    </dgm:pt>
    <dgm:pt modelId="{3E98F28C-AADC-448A-973E-C756363C53F9}" type="pres">
      <dgm:prSet presAssocID="{D748260F-1FAE-4504-976F-284F69697160}" presName="gear3dstNode" presStyleLbl="node1" presStyleIdx="2" presStyleCnt="3"/>
      <dgm:spPr/>
    </dgm:pt>
    <dgm:pt modelId="{1A4D0C94-4637-436B-B8BD-FA452AD0ACEB}" type="pres">
      <dgm:prSet presAssocID="{7BEE2661-5064-487F-B44C-8F50985601C2}" presName="connector1" presStyleLbl="sibTrans2D1" presStyleIdx="0" presStyleCnt="3"/>
      <dgm:spPr/>
    </dgm:pt>
    <dgm:pt modelId="{5061C50A-DD43-481C-8EF8-9F7C923E7009}" type="pres">
      <dgm:prSet presAssocID="{7059BD76-7DBD-46BF-951E-2EC6163B02F4}" presName="connector2" presStyleLbl="sibTrans2D1" presStyleIdx="1" presStyleCnt="3"/>
      <dgm:spPr/>
    </dgm:pt>
    <dgm:pt modelId="{A7F49604-8CFC-4ED7-81AA-BFD3124AFC33}" type="pres">
      <dgm:prSet presAssocID="{8D8C4DC5-F067-45E7-964C-0135F28FCC44}" presName="connector3" presStyleLbl="sibTrans2D1" presStyleIdx="2" presStyleCnt="3"/>
      <dgm:spPr/>
    </dgm:pt>
  </dgm:ptLst>
  <dgm:cxnLst>
    <dgm:cxn modelId="{4E0C5D0A-C9F3-4060-884C-E803DCEDFA17}" type="presOf" srcId="{D748260F-1FAE-4504-976F-284F69697160}" destId="{A0CE8513-1A7F-4D7C-B094-8C83006A1AFB}" srcOrd="0" destOrd="0" presId="urn:microsoft.com/office/officeart/2005/8/layout/gear1"/>
    <dgm:cxn modelId="{B36FDA14-A2CA-402A-8C3F-217F39B63D96}" type="presOf" srcId="{B412C6C3-9C45-4A61-9338-B22561D01B49}" destId="{06563135-4D16-4900-B410-91ABFFA5B631}" srcOrd="2" destOrd="0" presId="urn:microsoft.com/office/officeart/2005/8/layout/gear1"/>
    <dgm:cxn modelId="{B8691E1D-FA8A-46E4-8AA2-7159A43015FB}" type="presOf" srcId="{D748260F-1FAE-4504-976F-284F69697160}" destId="{3E98F28C-AADC-448A-973E-C756363C53F9}" srcOrd="3" destOrd="0" presId="urn:microsoft.com/office/officeart/2005/8/layout/gear1"/>
    <dgm:cxn modelId="{00667430-DE26-4C41-92D1-5DFCE209E949}" srcId="{9CEC3E34-CC3B-4C43-A9B6-2D61FA01773E}" destId="{9E498C29-54F4-4638-96C6-D25CF9AA107E}" srcOrd="1" destOrd="0" parTransId="{CE0C402F-3462-4E9A-A593-D57DFB798FD7}" sibTransId="{7059BD76-7DBD-46BF-951E-2EC6163B02F4}"/>
    <dgm:cxn modelId="{753A5C39-4152-472A-AE87-B56A40A925A7}" type="presOf" srcId="{9E498C29-54F4-4638-96C6-D25CF9AA107E}" destId="{134A7D37-857F-4E6D-B14B-BDAB42A060BB}" srcOrd="0" destOrd="0" presId="urn:microsoft.com/office/officeart/2005/8/layout/gear1"/>
    <dgm:cxn modelId="{0EBB0845-ECCC-404E-951B-21A91A72F721}" type="presOf" srcId="{9E498C29-54F4-4638-96C6-D25CF9AA107E}" destId="{6C88444D-1188-4588-985B-D8EA3EBD3126}" srcOrd="1" destOrd="0" presId="urn:microsoft.com/office/officeart/2005/8/layout/gear1"/>
    <dgm:cxn modelId="{0F0E496E-189C-4CC8-A9DA-6CD1665D9894}" type="presOf" srcId="{B412C6C3-9C45-4A61-9338-B22561D01B49}" destId="{68227FFE-CFBE-447C-AEC1-5EA88A383C25}" srcOrd="1" destOrd="0" presId="urn:microsoft.com/office/officeart/2005/8/layout/gear1"/>
    <dgm:cxn modelId="{5EBF045A-B95F-4DDB-A20D-E9DF46CC3A38}" type="presOf" srcId="{8D8C4DC5-F067-45E7-964C-0135F28FCC44}" destId="{A7F49604-8CFC-4ED7-81AA-BFD3124AFC33}" srcOrd="0" destOrd="0" presId="urn:microsoft.com/office/officeart/2005/8/layout/gear1"/>
    <dgm:cxn modelId="{D5D01B87-7C6A-4AEB-BF7E-B1E26142F1BC}" type="presOf" srcId="{B412C6C3-9C45-4A61-9338-B22561D01B49}" destId="{2CFD0396-FC0A-4CBC-BFAD-9085DD6419FF}" srcOrd="0" destOrd="0" presId="urn:microsoft.com/office/officeart/2005/8/layout/gear1"/>
    <dgm:cxn modelId="{7D9CB087-0FD9-4E36-965E-04A0C08A54AD}" type="presOf" srcId="{7BEE2661-5064-487F-B44C-8F50985601C2}" destId="{1A4D0C94-4637-436B-B8BD-FA452AD0ACEB}" srcOrd="0" destOrd="0" presId="urn:microsoft.com/office/officeart/2005/8/layout/gear1"/>
    <dgm:cxn modelId="{D2BB0A93-54B0-4A22-912D-D0327DA3623F}" type="presOf" srcId="{D748260F-1FAE-4504-976F-284F69697160}" destId="{64046BD9-5912-412A-9318-78244E365A33}" srcOrd="1" destOrd="0" presId="urn:microsoft.com/office/officeart/2005/8/layout/gear1"/>
    <dgm:cxn modelId="{C98A7297-ED4B-4E08-8D12-98BDC7A354FE}" srcId="{9CEC3E34-CC3B-4C43-A9B6-2D61FA01773E}" destId="{D748260F-1FAE-4504-976F-284F69697160}" srcOrd="2" destOrd="0" parTransId="{F512B97F-9D29-4B8C-BAED-61C7FCB283FB}" sibTransId="{8D8C4DC5-F067-45E7-964C-0135F28FCC44}"/>
    <dgm:cxn modelId="{2EDF0EB7-4A0A-46F6-AA25-11A472CD9245}" type="presOf" srcId="{9CEC3E34-CC3B-4C43-A9B6-2D61FA01773E}" destId="{0A8823D2-4CD0-4483-9087-1BC6111247CA}" srcOrd="0" destOrd="0" presId="urn:microsoft.com/office/officeart/2005/8/layout/gear1"/>
    <dgm:cxn modelId="{CA0DC4BB-DF90-448F-99F4-0570678DFF7E}" type="presOf" srcId="{D748260F-1FAE-4504-976F-284F69697160}" destId="{927F06C9-152B-41A1-8359-57CF01F33DD1}" srcOrd="2" destOrd="0" presId="urn:microsoft.com/office/officeart/2005/8/layout/gear1"/>
    <dgm:cxn modelId="{0CC389E3-36D7-4109-976B-D417B05FB904}" type="presOf" srcId="{9E498C29-54F4-4638-96C6-D25CF9AA107E}" destId="{51D2C44C-F1CB-4C32-A789-C0B5FDA2E93F}" srcOrd="2" destOrd="0" presId="urn:microsoft.com/office/officeart/2005/8/layout/gear1"/>
    <dgm:cxn modelId="{EB4D23E8-2D1A-49BA-9594-5A753D49358A}" srcId="{9CEC3E34-CC3B-4C43-A9B6-2D61FA01773E}" destId="{B412C6C3-9C45-4A61-9338-B22561D01B49}" srcOrd="0" destOrd="0" parTransId="{836E8B7B-A3DC-4A23-A6DC-B40B528935D5}" sibTransId="{7BEE2661-5064-487F-B44C-8F50985601C2}"/>
    <dgm:cxn modelId="{67CF6FEF-E2A9-4457-9DCD-E447BEF46216}" type="presOf" srcId="{7059BD76-7DBD-46BF-951E-2EC6163B02F4}" destId="{5061C50A-DD43-481C-8EF8-9F7C923E7009}" srcOrd="0" destOrd="0" presId="urn:microsoft.com/office/officeart/2005/8/layout/gear1"/>
    <dgm:cxn modelId="{53A24662-1A0F-4FA6-B1C1-5E9F112553C5}" type="presParOf" srcId="{0A8823D2-4CD0-4483-9087-1BC6111247CA}" destId="{2CFD0396-FC0A-4CBC-BFAD-9085DD6419FF}" srcOrd="0" destOrd="0" presId="urn:microsoft.com/office/officeart/2005/8/layout/gear1"/>
    <dgm:cxn modelId="{335CE1D2-61CF-4F32-9F16-BA2CC7F649CF}" type="presParOf" srcId="{0A8823D2-4CD0-4483-9087-1BC6111247CA}" destId="{68227FFE-CFBE-447C-AEC1-5EA88A383C25}" srcOrd="1" destOrd="0" presId="urn:microsoft.com/office/officeart/2005/8/layout/gear1"/>
    <dgm:cxn modelId="{B9EEEFED-CAA0-4203-8B9B-E290B2FFA458}" type="presParOf" srcId="{0A8823D2-4CD0-4483-9087-1BC6111247CA}" destId="{06563135-4D16-4900-B410-91ABFFA5B631}" srcOrd="2" destOrd="0" presId="urn:microsoft.com/office/officeart/2005/8/layout/gear1"/>
    <dgm:cxn modelId="{45042884-932E-4C2C-84BB-3262B7FA7E94}" type="presParOf" srcId="{0A8823D2-4CD0-4483-9087-1BC6111247CA}" destId="{134A7D37-857F-4E6D-B14B-BDAB42A060BB}" srcOrd="3" destOrd="0" presId="urn:microsoft.com/office/officeart/2005/8/layout/gear1"/>
    <dgm:cxn modelId="{3DDD2E28-8443-45C4-9AF7-077C76D43DBB}" type="presParOf" srcId="{0A8823D2-4CD0-4483-9087-1BC6111247CA}" destId="{6C88444D-1188-4588-985B-D8EA3EBD3126}" srcOrd="4" destOrd="0" presId="urn:microsoft.com/office/officeart/2005/8/layout/gear1"/>
    <dgm:cxn modelId="{6B770DCE-E1D9-44A7-B601-530ECBC6AE9D}" type="presParOf" srcId="{0A8823D2-4CD0-4483-9087-1BC6111247CA}" destId="{51D2C44C-F1CB-4C32-A789-C0B5FDA2E93F}" srcOrd="5" destOrd="0" presId="urn:microsoft.com/office/officeart/2005/8/layout/gear1"/>
    <dgm:cxn modelId="{93720C7B-D5DC-4FCF-9A49-209B9E0F9FEB}" type="presParOf" srcId="{0A8823D2-4CD0-4483-9087-1BC6111247CA}" destId="{A0CE8513-1A7F-4D7C-B094-8C83006A1AFB}" srcOrd="6" destOrd="0" presId="urn:microsoft.com/office/officeart/2005/8/layout/gear1"/>
    <dgm:cxn modelId="{80DE7DF7-E027-4FF9-A560-4ED1112ADB6B}" type="presParOf" srcId="{0A8823D2-4CD0-4483-9087-1BC6111247CA}" destId="{64046BD9-5912-412A-9318-78244E365A33}" srcOrd="7" destOrd="0" presId="urn:microsoft.com/office/officeart/2005/8/layout/gear1"/>
    <dgm:cxn modelId="{6448E600-D422-47AE-B307-695C0698A551}" type="presParOf" srcId="{0A8823D2-4CD0-4483-9087-1BC6111247CA}" destId="{927F06C9-152B-41A1-8359-57CF01F33DD1}" srcOrd="8" destOrd="0" presId="urn:microsoft.com/office/officeart/2005/8/layout/gear1"/>
    <dgm:cxn modelId="{AA8A30D1-AE2F-434F-8089-F196310D6C6F}" type="presParOf" srcId="{0A8823D2-4CD0-4483-9087-1BC6111247CA}" destId="{3E98F28C-AADC-448A-973E-C756363C53F9}" srcOrd="9" destOrd="0" presId="urn:microsoft.com/office/officeart/2005/8/layout/gear1"/>
    <dgm:cxn modelId="{6B085D21-FF9B-420B-BF34-109B7C9DB15F}" type="presParOf" srcId="{0A8823D2-4CD0-4483-9087-1BC6111247CA}" destId="{1A4D0C94-4637-436B-B8BD-FA452AD0ACEB}" srcOrd="10" destOrd="0" presId="urn:microsoft.com/office/officeart/2005/8/layout/gear1"/>
    <dgm:cxn modelId="{B19C1B4C-AC5A-4998-AF6C-386990521AD6}" type="presParOf" srcId="{0A8823D2-4CD0-4483-9087-1BC6111247CA}" destId="{5061C50A-DD43-481C-8EF8-9F7C923E7009}" srcOrd="11" destOrd="0" presId="urn:microsoft.com/office/officeart/2005/8/layout/gear1"/>
    <dgm:cxn modelId="{2F1BA302-3B9D-4A1C-BFC8-A59E53FA29CC}" type="presParOf" srcId="{0A8823D2-4CD0-4483-9087-1BC6111247CA}" destId="{A7F49604-8CFC-4ED7-81AA-BFD3124AFC33}"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5D9C46-58AE-4310-AF44-BE4F141F3691}" type="doc">
      <dgm:prSet loTypeId="urn:microsoft.com/office/officeart/2005/8/layout/radial5" loCatId="cycle" qsTypeId="urn:microsoft.com/office/officeart/2005/8/quickstyle/simple2" qsCatId="simple" csTypeId="urn:microsoft.com/office/officeart/2005/8/colors/accent1_2" csCatId="accent1" phldr="1"/>
      <dgm:spPr/>
      <dgm:t>
        <a:bodyPr/>
        <a:lstStyle/>
        <a:p>
          <a:endParaRPr lang="en-US"/>
        </a:p>
      </dgm:t>
    </dgm:pt>
    <dgm:pt modelId="{F675D304-9954-425A-8CA4-B7F0A5E2F40C}">
      <dgm:prSet phldrT="[Text]"/>
      <dgm:spPr/>
      <dgm:t>
        <a:bodyPr/>
        <a:lstStyle/>
        <a:p>
          <a:r>
            <a:rPr lang="en-US" dirty="0"/>
            <a:t>BCEGS </a:t>
          </a:r>
        </a:p>
      </dgm:t>
    </dgm:pt>
    <dgm:pt modelId="{EDCFC5D4-552E-4419-A27E-E537E65CF553}" type="parTrans" cxnId="{19F38574-CAF0-49D6-A166-FEE0FF5BD85E}">
      <dgm:prSet/>
      <dgm:spPr/>
      <dgm:t>
        <a:bodyPr/>
        <a:lstStyle/>
        <a:p>
          <a:endParaRPr lang="en-US"/>
        </a:p>
      </dgm:t>
    </dgm:pt>
    <dgm:pt modelId="{D232A0DA-02D9-444D-89DC-5EAF1C4A20AB}" type="sibTrans" cxnId="{19F38574-CAF0-49D6-A166-FEE0FF5BD85E}">
      <dgm:prSet/>
      <dgm:spPr/>
      <dgm:t>
        <a:bodyPr/>
        <a:lstStyle/>
        <a:p>
          <a:endParaRPr lang="en-US"/>
        </a:p>
      </dgm:t>
    </dgm:pt>
    <dgm:pt modelId="{63392301-03DE-4038-9D29-E6E989ED1D4D}">
      <dgm:prSet phldrT="[Text]"/>
      <dgm:spPr/>
      <dgm:t>
        <a:bodyPr/>
        <a:lstStyle/>
        <a:p>
          <a:r>
            <a:rPr lang="en-US" dirty="0"/>
            <a:t>Nationwide Filed Advisory Ratings PL and CL</a:t>
          </a:r>
        </a:p>
      </dgm:t>
    </dgm:pt>
    <dgm:pt modelId="{3BCBDEDB-7C23-477B-8B98-A25AE986035A}" type="parTrans" cxnId="{AD8CCABD-01D6-4B5E-8627-8AE0C43AC6D6}">
      <dgm:prSet/>
      <dgm:spPr/>
      <dgm:t>
        <a:bodyPr/>
        <a:lstStyle/>
        <a:p>
          <a:endParaRPr lang="en-US"/>
        </a:p>
      </dgm:t>
    </dgm:pt>
    <dgm:pt modelId="{FCDFA465-E379-47EA-9904-04A2B8FD7770}" type="sibTrans" cxnId="{AD8CCABD-01D6-4B5E-8627-8AE0C43AC6D6}">
      <dgm:prSet/>
      <dgm:spPr/>
      <dgm:t>
        <a:bodyPr/>
        <a:lstStyle/>
        <a:p>
          <a:endParaRPr lang="en-US"/>
        </a:p>
      </dgm:t>
    </dgm:pt>
    <dgm:pt modelId="{6F9721D3-C8CE-43C0-8D89-793919BD9CB0}">
      <dgm:prSet phldrT="[Text]"/>
      <dgm:spPr/>
      <dgm:t>
        <a:bodyPr/>
        <a:lstStyle/>
        <a:p>
          <a:r>
            <a:rPr lang="en-US" dirty="0"/>
            <a:t>FEMA BRIC Grant Program</a:t>
          </a:r>
        </a:p>
      </dgm:t>
    </dgm:pt>
    <dgm:pt modelId="{E10B56D3-07CC-41C5-BDD2-B26BB629E571}" type="parTrans" cxnId="{EEB5F1FD-0F9A-4E4E-9867-77D4CD828BAB}">
      <dgm:prSet/>
      <dgm:spPr/>
      <dgm:t>
        <a:bodyPr/>
        <a:lstStyle/>
        <a:p>
          <a:endParaRPr lang="en-US"/>
        </a:p>
      </dgm:t>
    </dgm:pt>
    <dgm:pt modelId="{8FDAFC31-C6B6-46E1-B8DF-368BA8779A67}" type="sibTrans" cxnId="{EEB5F1FD-0F9A-4E4E-9867-77D4CD828BAB}">
      <dgm:prSet/>
      <dgm:spPr/>
      <dgm:t>
        <a:bodyPr/>
        <a:lstStyle/>
        <a:p>
          <a:endParaRPr lang="en-US"/>
        </a:p>
      </dgm:t>
    </dgm:pt>
    <dgm:pt modelId="{8901CDC0-78AA-47A1-A677-00F3DB6E90CB}">
      <dgm:prSet phldrT="[Text]"/>
      <dgm:spPr/>
      <dgm:t>
        <a:bodyPr/>
        <a:lstStyle/>
        <a:p>
          <a:r>
            <a:rPr lang="en-US" dirty="0"/>
            <a:t>Studies Support Predictiveness of Product</a:t>
          </a:r>
        </a:p>
      </dgm:t>
    </dgm:pt>
    <dgm:pt modelId="{17C7DC39-0E0E-46F4-8990-0F9F825A8FD2}" type="parTrans" cxnId="{298B8FA0-40FB-4145-8273-A71B3FE5CC19}">
      <dgm:prSet/>
      <dgm:spPr/>
      <dgm:t>
        <a:bodyPr/>
        <a:lstStyle/>
        <a:p>
          <a:endParaRPr lang="en-US"/>
        </a:p>
      </dgm:t>
    </dgm:pt>
    <dgm:pt modelId="{2C3BB9D5-67FA-4FB0-AEB3-04CF4CD8C7E2}" type="sibTrans" cxnId="{298B8FA0-40FB-4145-8273-A71B3FE5CC19}">
      <dgm:prSet/>
      <dgm:spPr/>
      <dgm:t>
        <a:bodyPr/>
        <a:lstStyle/>
        <a:p>
          <a:endParaRPr lang="en-US"/>
        </a:p>
      </dgm:t>
    </dgm:pt>
    <dgm:pt modelId="{290930F4-CB6B-44E4-ACC0-B1C1123585EE}">
      <dgm:prSet phldrT="[Text]"/>
      <dgm:spPr/>
      <dgm:t>
        <a:bodyPr/>
        <a:lstStyle/>
        <a:p>
          <a:r>
            <a:rPr lang="en-US" dirty="0"/>
            <a:t>NFIP CRS Program</a:t>
          </a:r>
        </a:p>
      </dgm:t>
    </dgm:pt>
    <dgm:pt modelId="{C4FB6374-FB6E-4FAD-AFBA-288BDE17237D}" type="parTrans" cxnId="{68E939DB-452E-4743-8815-8952E8418268}">
      <dgm:prSet/>
      <dgm:spPr/>
      <dgm:t>
        <a:bodyPr/>
        <a:lstStyle/>
        <a:p>
          <a:endParaRPr lang="en-US"/>
        </a:p>
      </dgm:t>
    </dgm:pt>
    <dgm:pt modelId="{3EFA12EB-CCE7-45C2-99D5-98E82578849B}" type="sibTrans" cxnId="{68E939DB-452E-4743-8815-8952E8418268}">
      <dgm:prSet/>
      <dgm:spPr/>
      <dgm:t>
        <a:bodyPr/>
        <a:lstStyle/>
        <a:p>
          <a:endParaRPr lang="en-US"/>
        </a:p>
      </dgm:t>
    </dgm:pt>
    <dgm:pt modelId="{6FAD3A29-E008-4BB6-A508-D867B6634692}">
      <dgm:prSet/>
      <dgm:spPr/>
      <dgm:t>
        <a:bodyPr/>
        <a:lstStyle/>
        <a:p>
          <a:r>
            <a:rPr lang="en-US" dirty="0"/>
            <a:t>ICC Code Tracking</a:t>
          </a:r>
        </a:p>
      </dgm:t>
    </dgm:pt>
    <dgm:pt modelId="{B0A1D921-C743-4E80-82A3-12C8EE878E7B}" type="parTrans" cxnId="{ACC44862-38CE-45FB-8A25-CBA46A7A8374}">
      <dgm:prSet/>
      <dgm:spPr/>
      <dgm:t>
        <a:bodyPr/>
        <a:lstStyle/>
        <a:p>
          <a:endParaRPr lang="en-US"/>
        </a:p>
      </dgm:t>
    </dgm:pt>
    <dgm:pt modelId="{62E0DEE6-2A81-42D3-94FA-ED443456F04E}" type="sibTrans" cxnId="{ACC44862-38CE-45FB-8A25-CBA46A7A8374}">
      <dgm:prSet/>
      <dgm:spPr/>
      <dgm:t>
        <a:bodyPr/>
        <a:lstStyle/>
        <a:p>
          <a:endParaRPr lang="en-US"/>
        </a:p>
      </dgm:t>
    </dgm:pt>
    <dgm:pt modelId="{3940AE48-498A-4348-9D1A-5DB0CC817C42}">
      <dgm:prSet/>
      <dgm:spPr/>
      <dgm:t>
        <a:bodyPr/>
        <a:lstStyle/>
        <a:p>
          <a:r>
            <a:rPr lang="en-US" dirty="0"/>
            <a:t>FEMA BCATS</a:t>
          </a:r>
        </a:p>
      </dgm:t>
    </dgm:pt>
    <dgm:pt modelId="{6F8BA8C0-0DF1-40B3-A1BE-3D3412089211}" type="parTrans" cxnId="{75BD6CF4-205C-450F-92ED-C67D16020C42}">
      <dgm:prSet/>
      <dgm:spPr/>
      <dgm:t>
        <a:bodyPr/>
        <a:lstStyle/>
        <a:p>
          <a:endParaRPr lang="en-US"/>
        </a:p>
      </dgm:t>
    </dgm:pt>
    <dgm:pt modelId="{B29A1371-BF01-4A7A-A8D2-8698032B45E9}" type="sibTrans" cxnId="{75BD6CF4-205C-450F-92ED-C67D16020C42}">
      <dgm:prSet/>
      <dgm:spPr/>
      <dgm:t>
        <a:bodyPr/>
        <a:lstStyle/>
        <a:p>
          <a:endParaRPr lang="en-US"/>
        </a:p>
      </dgm:t>
    </dgm:pt>
    <dgm:pt modelId="{D1A0EBDA-3AE1-4FD9-8058-6122F32179AB}">
      <dgm:prSet phldrT="[Text]"/>
      <dgm:spPr/>
      <dgm:t>
        <a:bodyPr/>
        <a:lstStyle/>
        <a:p>
          <a:r>
            <a:rPr lang="en-US" dirty="0"/>
            <a:t>LOCATION</a:t>
          </a:r>
        </a:p>
      </dgm:t>
    </dgm:pt>
    <dgm:pt modelId="{246A0848-C164-4C76-B379-EB5A5F7F4046}" type="parTrans" cxnId="{E1A1CE4F-7E90-4EF8-845A-6ADA7F44CF68}">
      <dgm:prSet/>
      <dgm:spPr/>
      <dgm:t>
        <a:bodyPr/>
        <a:lstStyle/>
        <a:p>
          <a:endParaRPr lang="en-US"/>
        </a:p>
      </dgm:t>
    </dgm:pt>
    <dgm:pt modelId="{48C55F84-30BF-473C-A2FC-ECA2AB172712}" type="sibTrans" cxnId="{E1A1CE4F-7E90-4EF8-845A-6ADA7F44CF68}">
      <dgm:prSet/>
      <dgm:spPr/>
      <dgm:t>
        <a:bodyPr/>
        <a:lstStyle/>
        <a:p>
          <a:endParaRPr lang="en-US"/>
        </a:p>
      </dgm:t>
    </dgm:pt>
    <dgm:pt modelId="{4A039AD2-D9BD-45D5-9DC8-EF5F42E318C2}">
      <dgm:prSet phldrT="[Text]"/>
      <dgm:spPr/>
      <dgm:t>
        <a:bodyPr/>
        <a:lstStyle/>
        <a:p>
          <a:r>
            <a:rPr lang="en-US" dirty="0"/>
            <a:t>Pro-Metrix</a:t>
          </a:r>
        </a:p>
      </dgm:t>
    </dgm:pt>
    <dgm:pt modelId="{904D6646-0941-4A4C-A597-3C0DDB687A8E}" type="parTrans" cxnId="{1557D7AF-5038-4708-B9D1-163D588EF2E6}">
      <dgm:prSet/>
      <dgm:spPr/>
      <dgm:t>
        <a:bodyPr/>
        <a:lstStyle/>
        <a:p>
          <a:endParaRPr lang="en-US"/>
        </a:p>
      </dgm:t>
    </dgm:pt>
    <dgm:pt modelId="{C5EF7CAF-6362-4366-961B-BC9488972D81}" type="sibTrans" cxnId="{1557D7AF-5038-4708-B9D1-163D588EF2E6}">
      <dgm:prSet/>
      <dgm:spPr/>
      <dgm:t>
        <a:bodyPr/>
        <a:lstStyle/>
        <a:p>
          <a:endParaRPr lang="en-US"/>
        </a:p>
      </dgm:t>
    </dgm:pt>
    <dgm:pt modelId="{CA7E27AE-AFBA-433E-9CD9-D124CF3996E1}">
      <dgm:prSet phldrT="[Text]"/>
      <dgm:spPr/>
      <dgm:t>
        <a:bodyPr/>
        <a:lstStyle/>
        <a:p>
          <a:r>
            <a:rPr lang="en-US" dirty="0"/>
            <a:t>AIR Hazard Models</a:t>
          </a:r>
        </a:p>
      </dgm:t>
    </dgm:pt>
    <dgm:pt modelId="{A5BE2978-F62F-4940-AC11-4AA6B40F505D}" type="parTrans" cxnId="{41BC26C4-C51F-4F23-97F1-37A136CB6502}">
      <dgm:prSet/>
      <dgm:spPr/>
      <dgm:t>
        <a:bodyPr/>
        <a:lstStyle/>
        <a:p>
          <a:endParaRPr lang="en-US"/>
        </a:p>
      </dgm:t>
    </dgm:pt>
    <dgm:pt modelId="{C608DD52-08A0-4F7C-A3E8-D4E86341227E}" type="sibTrans" cxnId="{41BC26C4-C51F-4F23-97F1-37A136CB6502}">
      <dgm:prSet/>
      <dgm:spPr/>
      <dgm:t>
        <a:bodyPr/>
        <a:lstStyle/>
        <a:p>
          <a:endParaRPr lang="en-US"/>
        </a:p>
      </dgm:t>
    </dgm:pt>
    <dgm:pt modelId="{2ACEBBA2-B11B-4A0E-8351-0E4D9F731FDF}">
      <dgm:prSet phldrT="[Text]"/>
      <dgm:spPr/>
      <dgm:t>
        <a:bodyPr/>
        <a:lstStyle/>
        <a:p>
          <a:endParaRPr lang="en-US" dirty="0"/>
        </a:p>
      </dgm:t>
    </dgm:pt>
    <dgm:pt modelId="{135995B3-AD5F-4AA8-A6AA-3EB662068BF9}" type="parTrans" cxnId="{855D2959-A395-409C-A54B-7D7DBAC7AD1C}">
      <dgm:prSet/>
      <dgm:spPr/>
      <dgm:t>
        <a:bodyPr/>
        <a:lstStyle/>
        <a:p>
          <a:endParaRPr lang="en-US"/>
        </a:p>
      </dgm:t>
    </dgm:pt>
    <dgm:pt modelId="{14F9AE08-9F66-43DA-BA39-B26CF104F441}" type="sibTrans" cxnId="{855D2959-A395-409C-A54B-7D7DBAC7AD1C}">
      <dgm:prSet/>
      <dgm:spPr/>
      <dgm:t>
        <a:bodyPr/>
        <a:lstStyle/>
        <a:p>
          <a:endParaRPr lang="en-US"/>
        </a:p>
      </dgm:t>
    </dgm:pt>
    <dgm:pt modelId="{376E5291-BE52-483E-8C12-9EE0ECCC3A57}" type="pres">
      <dgm:prSet presAssocID="{115D9C46-58AE-4310-AF44-BE4F141F3691}" presName="Name0" presStyleCnt="0">
        <dgm:presLayoutVars>
          <dgm:chMax val="1"/>
          <dgm:dir/>
          <dgm:animLvl val="ctr"/>
          <dgm:resizeHandles val="exact"/>
        </dgm:presLayoutVars>
      </dgm:prSet>
      <dgm:spPr/>
    </dgm:pt>
    <dgm:pt modelId="{3F646D32-9EA9-4C32-9026-F5F3E4B2BAFA}" type="pres">
      <dgm:prSet presAssocID="{F675D304-9954-425A-8CA4-B7F0A5E2F40C}" presName="centerShape" presStyleLbl="node0" presStyleIdx="0" presStyleCnt="1"/>
      <dgm:spPr/>
    </dgm:pt>
    <dgm:pt modelId="{61F8197A-12DA-4535-BA65-89362964E7E3}" type="pres">
      <dgm:prSet presAssocID="{3BCBDEDB-7C23-477B-8B98-A25AE986035A}" presName="parTrans" presStyleLbl="sibTrans2D1" presStyleIdx="0" presStyleCnt="9"/>
      <dgm:spPr/>
    </dgm:pt>
    <dgm:pt modelId="{1B4467D6-44F8-496B-87FF-D05A05E0D768}" type="pres">
      <dgm:prSet presAssocID="{3BCBDEDB-7C23-477B-8B98-A25AE986035A}" presName="connectorText" presStyleLbl="sibTrans2D1" presStyleIdx="0" presStyleCnt="9"/>
      <dgm:spPr/>
    </dgm:pt>
    <dgm:pt modelId="{58555E76-2013-4BC5-9456-337A04342845}" type="pres">
      <dgm:prSet presAssocID="{63392301-03DE-4038-9D29-E6E989ED1D4D}" presName="node" presStyleLbl="node1" presStyleIdx="0" presStyleCnt="9">
        <dgm:presLayoutVars>
          <dgm:bulletEnabled val="1"/>
        </dgm:presLayoutVars>
      </dgm:prSet>
      <dgm:spPr/>
    </dgm:pt>
    <dgm:pt modelId="{F3138700-FB87-4484-84A3-775A5B10765F}" type="pres">
      <dgm:prSet presAssocID="{B0A1D921-C743-4E80-82A3-12C8EE878E7B}" presName="parTrans" presStyleLbl="sibTrans2D1" presStyleIdx="1" presStyleCnt="9"/>
      <dgm:spPr/>
    </dgm:pt>
    <dgm:pt modelId="{DAC224A6-A131-4F46-BEB7-C14B912F3138}" type="pres">
      <dgm:prSet presAssocID="{B0A1D921-C743-4E80-82A3-12C8EE878E7B}" presName="connectorText" presStyleLbl="sibTrans2D1" presStyleIdx="1" presStyleCnt="9"/>
      <dgm:spPr/>
    </dgm:pt>
    <dgm:pt modelId="{0C838462-7BD8-43FC-B188-E4BB9FDFCFFE}" type="pres">
      <dgm:prSet presAssocID="{6FAD3A29-E008-4BB6-A508-D867B6634692}" presName="node" presStyleLbl="node1" presStyleIdx="1" presStyleCnt="9">
        <dgm:presLayoutVars>
          <dgm:bulletEnabled val="1"/>
        </dgm:presLayoutVars>
      </dgm:prSet>
      <dgm:spPr/>
    </dgm:pt>
    <dgm:pt modelId="{FECB7E9B-5261-447F-A99A-5923BD45C455}" type="pres">
      <dgm:prSet presAssocID="{E10B56D3-07CC-41C5-BDD2-B26BB629E571}" presName="parTrans" presStyleLbl="sibTrans2D1" presStyleIdx="2" presStyleCnt="9"/>
      <dgm:spPr/>
    </dgm:pt>
    <dgm:pt modelId="{8EE7417E-28D7-4BB4-88D7-4E815E08D609}" type="pres">
      <dgm:prSet presAssocID="{E10B56D3-07CC-41C5-BDD2-B26BB629E571}" presName="connectorText" presStyleLbl="sibTrans2D1" presStyleIdx="2" presStyleCnt="9"/>
      <dgm:spPr/>
    </dgm:pt>
    <dgm:pt modelId="{CB66C526-BE86-404B-80F1-8B31EC397067}" type="pres">
      <dgm:prSet presAssocID="{6F9721D3-C8CE-43C0-8D89-793919BD9CB0}" presName="node" presStyleLbl="node1" presStyleIdx="2" presStyleCnt="9">
        <dgm:presLayoutVars>
          <dgm:bulletEnabled val="1"/>
        </dgm:presLayoutVars>
      </dgm:prSet>
      <dgm:spPr/>
    </dgm:pt>
    <dgm:pt modelId="{0ED45324-6FF4-4A0F-A1E5-2AD7F6C2102D}" type="pres">
      <dgm:prSet presAssocID="{6F8BA8C0-0DF1-40B3-A1BE-3D3412089211}" presName="parTrans" presStyleLbl="sibTrans2D1" presStyleIdx="3" presStyleCnt="9"/>
      <dgm:spPr/>
    </dgm:pt>
    <dgm:pt modelId="{697E5AFB-3460-4816-927B-94AE73F0C62B}" type="pres">
      <dgm:prSet presAssocID="{6F8BA8C0-0DF1-40B3-A1BE-3D3412089211}" presName="connectorText" presStyleLbl="sibTrans2D1" presStyleIdx="3" presStyleCnt="9"/>
      <dgm:spPr/>
    </dgm:pt>
    <dgm:pt modelId="{FE3C3F2D-7ECC-4243-B480-652F3BD0ECAF}" type="pres">
      <dgm:prSet presAssocID="{3940AE48-498A-4348-9D1A-5DB0CC817C42}" presName="node" presStyleLbl="node1" presStyleIdx="3" presStyleCnt="9">
        <dgm:presLayoutVars>
          <dgm:bulletEnabled val="1"/>
        </dgm:presLayoutVars>
      </dgm:prSet>
      <dgm:spPr/>
    </dgm:pt>
    <dgm:pt modelId="{828DEC5A-9180-4E1D-8F05-0DB08A951FF1}" type="pres">
      <dgm:prSet presAssocID="{17C7DC39-0E0E-46F4-8990-0F9F825A8FD2}" presName="parTrans" presStyleLbl="sibTrans2D1" presStyleIdx="4" presStyleCnt="9"/>
      <dgm:spPr/>
    </dgm:pt>
    <dgm:pt modelId="{FCE126AB-88A2-4AF0-A3C0-A1E0B1A51D9F}" type="pres">
      <dgm:prSet presAssocID="{17C7DC39-0E0E-46F4-8990-0F9F825A8FD2}" presName="connectorText" presStyleLbl="sibTrans2D1" presStyleIdx="4" presStyleCnt="9"/>
      <dgm:spPr/>
    </dgm:pt>
    <dgm:pt modelId="{5269BC46-2134-471B-9F0D-ADADF7A85146}" type="pres">
      <dgm:prSet presAssocID="{8901CDC0-78AA-47A1-A677-00F3DB6E90CB}" presName="node" presStyleLbl="node1" presStyleIdx="4" presStyleCnt="9">
        <dgm:presLayoutVars>
          <dgm:bulletEnabled val="1"/>
        </dgm:presLayoutVars>
      </dgm:prSet>
      <dgm:spPr/>
    </dgm:pt>
    <dgm:pt modelId="{61078EE2-AA1C-48A9-8EC7-41F0521CD15B}" type="pres">
      <dgm:prSet presAssocID="{C4FB6374-FB6E-4FAD-AFBA-288BDE17237D}" presName="parTrans" presStyleLbl="sibTrans2D1" presStyleIdx="5" presStyleCnt="9"/>
      <dgm:spPr/>
    </dgm:pt>
    <dgm:pt modelId="{009DAF85-3F84-40F4-A7F0-FFC4815C56A4}" type="pres">
      <dgm:prSet presAssocID="{C4FB6374-FB6E-4FAD-AFBA-288BDE17237D}" presName="connectorText" presStyleLbl="sibTrans2D1" presStyleIdx="5" presStyleCnt="9"/>
      <dgm:spPr/>
    </dgm:pt>
    <dgm:pt modelId="{90C6917C-86F8-4FB6-81C5-49BF5CE27C64}" type="pres">
      <dgm:prSet presAssocID="{290930F4-CB6B-44E4-ACC0-B1C1123585EE}" presName="node" presStyleLbl="node1" presStyleIdx="5" presStyleCnt="9">
        <dgm:presLayoutVars>
          <dgm:bulletEnabled val="1"/>
        </dgm:presLayoutVars>
      </dgm:prSet>
      <dgm:spPr/>
    </dgm:pt>
    <dgm:pt modelId="{89DB75B0-7F2D-4C9C-A1B4-30772966E5A7}" type="pres">
      <dgm:prSet presAssocID="{246A0848-C164-4C76-B379-EB5A5F7F4046}" presName="parTrans" presStyleLbl="sibTrans2D1" presStyleIdx="6" presStyleCnt="9"/>
      <dgm:spPr/>
    </dgm:pt>
    <dgm:pt modelId="{5D32334D-16E4-438B-B8D3-6B6C0EE278C9}" type="pres">
      <dgm:prSet presAssocID="{246A0848-C164-4C76-B379-EB5A5F7F4046}" presName="connectorText" presStyleLbl="sibTrans2D1" presStyleIdx="6" presStyleCnt="9"/>
      <dgm:spPr/>
    </dgm:pt>
    <dgm:pt modelId="{2ACFA41C-8398-418A-8DB2-FE98CB895F10}" type="pres">
      <dgm:prSet presAssocID="{D1A0EBDA-3AE1-4FD9-8058-6122F32179AB}" presName="node" presStyleLbl="node1" presStyleIdx="6" presStyleCnt="9">
        <dgm:presLayoutVars>
          <dgm:bulletEnabled val="1"/>
        </dgm:presLayoutVars>
      </dgm:prSet>
      <dgm:spPr/>
    </dgm:pt>
    <dgm:pt modelId="{AD5BAD94-BF5E-43FF-802F-306532C4A954}" type="pres">
      <dgm:prSet presAssocID="{904D6646-0941-4A4C-A597-3C0DDB687A8E}" presName="parTrans" presStyleLbl="sibTrans2D1" presStyleIdx="7" presStyleCnt="9"/>
      <dgm:spPr/>
    </dgm:pt>
    <dgm:pt modelId="{256187F5-59CC-4774-A2DF-9883BFF2D257}" type="pres">
      <dgm:prSet presAssocID="{904D6646-0941-4A4C-A597-3C0DDB687A8E}" presName="connectorText" presStyleLbl="sibTrans2D1" presStyleIdx="7" presStyleCnt="9"/>
      <dgm:spPr/>
    </dgm:pt>
    <dgm:pt modelId="{7B17E792-7448-48BD-B4D4-6E85BFFC12C7}" type="pres">
      <dgm:prSet presAssocID="{4A039AD2-D9BD-45D5-9DC8-EF5F42E318C2}" presName="node" presStyleLbl="node1" presStyleIdx="7" presStyleCnt="9">
        <dgm:presLayoutVars>
          <dgm:bulletEnabled val="1"/>
        </dgm:presLayoutVars>
      </dgm:prSet>
      <dgm:spPr/>
    </dgm:pt>
    <dgm:pt modelId="{C0171EE9-2D64-4BF4-A1F8-FFA7CAB616C4}" type="pres">
      <dgm:prSet presAssocID="{A5BE2978-F62F-4940-AC11-4AA6B40F505D}" presName="parTrans" presStyleLbl="sibTrans2D1" presStyleIdx="8" presStyleCnt="9"/>
      <dgm:spPr/>
    </dgm:pt>
    <dgm:pt modelId="{F9105FC9-25BA-483B-B186-CF1B6410541E}" type="pres">
      <dgm:prSet presAssocID="{A5BE2978-F62F-4940-AC11-4AA6B40F505D}" presName="connectorText" presStyleLbl="sibTrans2D1" presStyleIdx="8" presStyleCnt="9"/>
      <dgm:spPr/>
    </dgm:pt>
    <dgm:pt modelId="{6EE7651B-AEAF-4F38-81E0-EFCC784518C3}" type="pres">
      <dgm:prSet presAssocID="{CA7E27AE-AFBA-433E-9CD9-D124CF3996E1}" presName="node" presStyleLbl="node1" presStyleIdx="8" presStyleCnt="9" custRadScaleRad="98573" custRadScaleInc="-3488">
        <dgm:presLayoutVars>
          <dgm:bulletEnabled val="1"/>
        </dgm:presLayoutVars>
      </dgm:prSet>
      <dgm:spPr/>
    </dgm:pt>
  </dgm:ptLst>
  <dgm:cxnLst>
    <dgm:cxn modelId="{06D0333A-F0F8-493D-9E23-E6377696E300}" type="presOf" srcId="{3940AE48-498A-4348-9D1A-5DB0CC817C42}" destId="{FE3C3F2D-7ECC-4243-B480-652F3BD0ECAF}" srcOrd="0" destOrd="0" presId="urn:microsoft.com/office/officeart/2005/8/layout/radial5"/>
    <dgm:cxn modelId="{E111A340-D171-461F-809C-248F8AD70B6A}" type="presOf" srcId="{904D6646-0941-4A4C-A597-3C0DDB687A8E}" destId="{AD5BAD94-BF5E-43FF-802F-306532C4A954}" srcOrd="0" destOrd="0" presId="urn:microsoft.com/office/officeart/2005/8/layout/radial5"/>
    <dgm:cxn modelId="{ACC44862-38CE-45FB-8A25-CBA46A7A8374}" srcId="{F675D304-9954-425A-8CA4-B7F0A5E2F40C}" destId="{6FAD3A29-E008-4BB6-A508-D867B6634692}" srcOrd="1" destOrd="0" parTransId="{B0A1D921-C743-4E80-82A3-12C8EE878E7B}" sibTransId="{62E0DEE6-2A81-42D3-94FA-ED443456F04E}"/>
    <dgm:cxn modelId="{B86EE963-0A76-4D6E-BDE7-695DF621140B}" type="presOf" srcId="{246A0848-C164-4C76-B379-EB5A5F7F4046}" destId="{89DB75B0-7F2D-4C9C-A1B4-30772966E5A7}" srcOrd="0" destOrd="0" presId="urn:microsoft.com/office/officeart/2005/8/layout/radial5"/>
    <dgm:cxn modelId="{73470266-1FE6-42D9-9623-9CE5D3369AF7}" type="presOf" srcId="{904D6646-0941-4A4C-A597-3C0DDB687A8E}" destId="{256187F5-59CC-4774-A2DF-9883BFF2D257}" srcOrd="1" destOrd="0" presId="urn:microsoft.com/office/officeart/2005/8/layout/radial5"/>
    <dgm:cxn modelId="{D1D3C24A-EE71-4354-B78E-B4A14C72704C}" type="presOf" srcId="{A5BE2978-F62F-4940-AC11-4AA6B40F505D}" destId="{C0171EE9-2D64-4BF4-A1F8-FFA7CAB616C4}" srcOrd="0" destOrd="0" presId="urn:microsoft.com/office/officeart/2005/8/layout/radial5"/>
    <dgm:cxn modelId="{4DF52A4C-EC0B-4B9F-B64D-B2662AB8B256}" type="presOf" srcId="{CA7E27AE-AFBA-433E-9CD9-D124CF3996E1}" destId="{6EE7651B-AEAF-4F38-81E0-EFCC784518C3}" srcOrd="0" destOrd="0" presId="urn:microsoft.com/office/officeart/2005/8/layout/radial5"/>
    <dgm:cxn modelId="{9614FF4C-556E-4DBE-B3EE-3907843A7238}" type="presOf" srcId="{E10B56D3-07CC-41C5-BDD2-B26BB629E571}" destId="{8EE7417E-28D7-4BB4-88D7-4E815E08D609}" srcOrd="1" destOrd="0" presId="urn:microsoft.com/office/officeart/2005/8/layout/radial5"/>
    <dgm:cxn modelId="{9174ED4E-E269-4994-907A-047B9CF5BEDC}" type="presOf" srcId="{6FAD3A29-E008-4BB6-A508-D867B6634692}" destId="{0C838462-7BD8-43FC-B188-E4BB9FDFCFFE}" srcOrd="0" destOrd="0" presId="urn:microsoft.com/office/officeart/2005/8/layout/radial5"/>
    <dgm:cxn modelId="{4A33124F-8E52-4E32-A008-BA5E445E9C82}" type="presOf" srcId="{17C7DC39-0E0E-46F4-8990-0F9F825A8FD2}" destId="{FCE126AB-88A2-4AF0-A3C0-A1E0B1A51D9F}" srcOrd="1" destOrd="0" presId="urn:microsoft.com/office/officeart/2005/8/layout/radial5"/>
    <dgm:cxn modelId="{31E7734F-6693-473F-89B1-6F462B4661BC}" type="presOf" srcId="{115D9C46-58AE-4310-AF44-BE4F141F3691}" destId="{376E5291-BE52-483E-8C12-9EE0ECCC3A57}" srcOrd="0" destOrd="0" presId="urn:microsoft.com/office/officeart/2005/8/layout/radial5"/>
    <dgm:cxn modelId="{E1A1CE4F-7E90-4EF8-845A-6ADA7F44CF68}" srcId="{F675D304-9954-425A-8CA4-B7F0A5E2F40C}" destId="{D1A0EBDA-3AE1-4FD9-8058-6122F32179AB}" srcOrd="6" destOrd="0" parTransId="{246A0848-C164-4C76-B379-EB5A5F7F4046}" sibTransId="{48C55F84-30BF-473C-A2FC-ECA2AB172712}"/>
    <dgm:cxn modelId="{B45FED6F-A84A-482A-ADB4-3093B9E23908}" type="presOf" srcId="{17C7DC39-0E0E-46F4-8990-0F9F825A8FD2}" destId="{828DEC5A-9180-4E1D-8F05-0DB08A951FF1}" srcOrd="0" destOrd="0" presId="urn:microsoft.com/office/officeart/2005/8/layout/radial5"/>
    <dgm:cxn modelId="{19F38574-CAF0-49D6-A166-FEE0FF5BD85E}" srcId="{115D9C46-58AE-4310-AF44-BE4F141F3691}" destId="{F675D304-9954-425A-8CA4-B7F0A5E2F40C}" srcOrd="0" destOrd="0" parTransId="{EDCFC5D4-552E-4419-A27E-E537E65CF553}" sibTransId="{D232A0DA-02D9-444D-89DC-5EAF1C4A20AB}"/>
    <dgm:cxn modelId="{8010CC57-D569-492A-A550-DE500023AB15}" type="presOf" srcId="{F675D304-9954-425A-8CA4-B7F0A5E2F40C}" destId="{3F646D32-9EA9-4C32-9026-F5F3E4B2BAFA}" srcOrd="0" destOrd="0" presId="urn:microsoft.com/office/officeart/2005/8/layout/radial5"/>
    <dgm:cxn modelId="{3B4FFA57-FE1B-47F3-9272-EB4FC426577F}" type="presOf" srcId="{8901CDC0-78AA-47A1-A677-00F3DB6E90CB}" destId="{5269BC46-2134-471B-9F0D-ADADF7A85146}" srcOrd="0" destOrd="0" presId="urn:microsoft.com/office/officeart/2005/8/layout/radial5"/>
    <dgm:cxn modelId="{855D2959-A395-409C-A54B-7D7DBAC7AD1C}" srcId="{115D9C46-58AE-4310-AF44-BE4F141F3691}" destId="{2ACEBBA2-B11B-4A0E-8351-0E4D9F731FDF}" srcOrd="1" destOrd="0" parTransId="{135995B3-AD5F-4AA8-A6AA-3EB662068BF9}" sibTransId="{14F9AE08-9F66-43DA-BA39-B26CF104F441}"/>
    <dgm:cxn modelId="{F2A2CC59-3073-43B0-BDCF-95D3FC5720F4}" type="presOf" srcId="{4A039AD2-D9BD-45D5-9DC8-EF5F42E318C2}" destId="{7B17E792-7448-48BD-B4D4-6E85BFFC12C7}" srcOrd="0" destOrd="0" presId="urn:microsoft.com/office/officeart/2005/8/layout/radial5"/>
    <dgm:cxn modelId="{C6DEFA79-28CF-497A-A514-951189667CA3}" type="presOf" srcId="{B0A1D921-C743-4E80-82A3-12C8EE878E7B}" destId="{DAC224A6-A131-4F46-BEB7-C14B912F3138}" srcOrd="1" destOrd="0" presId="urn:microsoft.com/office/officeart/2005/8/layout/radial5"/>
    <dgm:cxn modelId="{A78E887C-80AB-4153-92BA-54647A4299B3}" type="presOf" srcId="{246A0848-C164-4C76-B379-EB5A5F7F4046}" destId="{5D32334D-16E4-438B-B8D3-6B6C0EE278C9}" srcOrd="1" destOrd="0" presId="urn:microsoft.com/office/officeart/2005/8/layout/radial5"/>
    <dgm:cxn modelId="{F1CDA47E-CCDA-45BC-8AD4-48C2C44C6D3F}" type="presOf" srcId="{C4FB6374-FB6E-4FAD-AFBA-288BDE17237D}" destId="{61078EE2-AA1C-48A9-8EC7-41F0521CD15B}" srcOrd="0" destOrd="0" presId="urn:microsoft.com/office/officeart/2005/8/layout/radial5"/>
    <dgm:cxn modelId="{298B8FA0-40FB-4145-8273-A71B3FE5CC19}" srcId="{F675D304-9954-425A-8CA4-B7F0A5E2F40C}" destId="{8901CDC0-78AA-47A1-A677-00F3DB6E90CB}" srcOrd="4" destOrd="0" parTransId="{17C7DC39-0E0E-46F4-8990-0F9F825A8FD2}" sibTransId="{2C3BB9D5-67FA-4FB0-AEB3-04CF4CD8C7E2}"/>
    <dgm:cxn modelId="{001245A4-3D2E-43D1-898E-A693509A9030}" type="presOf" srcId="{6F8BA8C0-0DF1-40B3-A1BE-3D3412089211}" destId="{0ED45324-6FF4-4A0F-A1E5-2AD7F6C2102D}" srcOrd="0" destOrd="0" presId="urn:microsoft.com/office/officeart/2005/8/layout/radial5"/>
    <dgm:cxn modelId="{28FAAEA4-1F17-4D3F-ABA7-9C8085044F53}" type="presOf" srcId="{63392301-03DE-4038-9D29-E6E989ED1D4D}" destId="{58555E76-2013-4BC5-9456-337A04342845}" srcOrd="0" destOrd="0" presId="urn:microsoft.com/office/officeart/2005/8/layout/radial5"/>
    <dgm:cxn modelId="{1557D7AF-5038-4708-B9D1-163D588EF2E6}" srcId="{F675D304-9954-425A-8CA4-B7F0A5E2F40C}" destId="{4A039AD2-D9BD-45D5-9DC8-EF5F42E318C2}" srcOrd="7" destOrd="0" parTransId="{904D6646-0941-4A4C-A597-3C0DDB687A8E}" sibTransId="{C5EF7CAF-6362-4366-961B-BC9488972D81}"/>
    <dgm:cxn modelId="{80A2D9B7-D1DD-4302-A88F-A4E10ACE9038}" type="presOf" srcId="{6F8BA8C0-0DF1-40B3-A1BE-3D3412089211}" destId="{697E5AFB-3460-4816-927B-94AE73F0C62B}" srcOrd="1" destOrd="0" presId="urn:microsoft.com/office/officeart/2005/8/layout/radial5"/>
    <dgm:cxn modelId="{AD8CCABD-01D6-4B5E-8627-8AE0C43AC6D6}" srcId="{F675D304-9954-425A-8CA4-B7F0A5E2F40C}" destId="{63392301-03DE-4038-9D29-E6E989ED1D4D}" srcOrd="0" destOrd="0" parTransId="{3BCBDEDB-7C23-477B-8B98-A25AE986035A}" sibTransId="{FCDFA465-E379-47EA-9904-04A2B8FD7770}"/>
    <dgm:cxn modelId="{41BC26C4-C51F-4F23-97F1-37A136CB6502}" srcId="{F675D304-9954-425A-8CA4-B7F0A5E2F40C}" destId="{CA7E27AE-AFBA-433E-9CD9-D124CF3996E1}" srcOrd="8" destOrd="0" parTransId="{A5BE2978-F62F-4940-AC11-4AA6B40F505D}" sibTransId="{C608DD52-08A0-4F7C-A3E8-D4E86341227E}"/>
    <dgm:cxn modelId="{8EF44DD1-71A5-4FA1-91FB-0EAC167800C4}" type="presOf" srcId="{E10B56D3-07CC-41C5-BDD2-B26BB629E571}" destId="{FECB7E9B-5261-447F-A99A-5923BD45C455}" srcOrd="0" destOrd="0" presId="urn:microsoft.com/office/officeart/2005/8/layout/radial5"/>
    <dgm:cxn modelId="{6C9270D5-1316-40FF-B184-D8367F6C0EF9}" type="presOf" srcId="{D1A0EBDA-3AE1-4FD9-8058-6122F32179AB}" destId="{2ACFA41C-8398-418A-8DB2-FE98CB895F10}" srcOrd="0" destOrd="0" presId="urn:microsoft.com/office/officeart/2005/8/layout/radial5"/>
    <dgm:cxn modelId="{68E939DB-452E-4743-8815-8952E8418268}" srcId="{F675D304-9954-425A-8CA4-B7F0A5E2F40C}" destId="{290930F4-CB6B-44E4-ACC0-B1C1123585EE}" srcOrd="5" destOrd="0" parTransId="{C4FB6374-FB6E-4FAD-AFBA-288BDE17237D}" sibTransId="{3EFA12EB-CCE7-45C2-99D5-98E82578849B}"/>
    <dgm:cxn modelId="{74D6A1DE-BE60-4F63-BF7D-4E689CF72895}" type="presOf" srcId="{6F9721D3-C8CE-43C0-8D89-793919BD9CB0}" destId="{CB66C526-BE86-404B-80F1-8B31EC397067}" srcOrd="0" destOrd="0" presId="urn:microsoft.com/office/officeart/2005/8/layout/radial5"/>
    <dgm:cxn modelId="{2F5E8DDF-2205-42E6-B1CD-56F71426A471}" type="presOf" srcId="{B0A1D921-C743-4E80-82A3-12C8EE878E7B}" destId="{F3138700-FB87-4484-84A3-775A5B10765F}" srcOrd="0" destOrd="0" presId="urn:microsoft.com/office/officeart/2005/8/layout/radial5"/>
    <dgm:cxn modelId="{9FE05BE2-0938-4BCE-9062-00AD28A826C8}" type="presOf" srcId="{3BCBDEDB-7C23-477B-8B98-A25AE986035A}" destId="{1B4467D6-44F8-496B-87FF-D05A05E0D768}" srcOrd="1" destOrd="0" presId="urn:microsoft.com/office/officeart/2005/8/layout/radial5"/>
    <dgm:cxn modelId="{99392CEC-DD72-4DA7-9EC9-82C69F589948}" type="presOf" srcId="{290930F4-CB6B-44E4-ACC0-B1C1123585EE}" destId="{90C6917C-86F8-4FB6-81C5-49BF5CE27C64}" srcOrd="0" destOrd="0" presId="urn:microsoft.com/office/officeart/2005/8/layout/radial5"/>
    <dgm:cxn modelId="{A3B11FF3-B433-4093-A1A0-0DDDF12380DE}" type="presOf" srcId="{A5BE2978-F62F-4940-AC11-4AA6B40F505D}" destId="{F9105FC9-25BA-483B-B186-CF1B6410541E}" srcOrd="1" destOrd="0" presId="urn:microsoft.com/office/officeart/2005/8/layout/radial5"/>
    <dgm:cxn modelId="{474AF7F3-1EAE-4133-8033-91C37B920335}" type="presOf" srcId="{3BCBDEDB-7C23-477B-8B98-A25AE986035A}" destId="{61F8197A-12DA-4535-BA65-89362964E7E3}" srcOrd="0" destOrd="0" presId="urn:microsoft.com/office/officeart/2005/8/layout/radial5"/>
    <dgm:cxn modelId="{75BD6CF4-205C-450F-92ED-C67D16020C42}" srcId="{F675D304-9954-425A-8CA4-B7F0A5E2F40C}" destId="{3940AE48-498A-4348-9D1A-5DB0CC817C42}" srcOrd="3" destOrd="0" parTransId="{6F8BA8C0-0DF1-40B3-A1BE-3D3412089211}" sibTransId="{B29A1371-BF01-4A7A-A8D2-8698032B45E9}"/>
    <dgm:cxn modelId="{EEB5F1FD-0F9A-4E4E-9867-77D4CD828BAB}" srcId="{F675D304-9954-425A-8CA4-B7F0A5E2F40C}" destId="{6F9721D3-C8CE-43C0-8D89-793919BD9CB0}" srcOrd="2" destOrd="0" parTransId="{E10B56D3-07CC-41C5-BDD2-B26BB629E571}" sibTransId="{8FDAFC31-C6B6-46E1-B8DF-368BA8779A67}"/>
    <dgm:cxn modelId="{874909FF-0890-4D0E-AA35-07CADB98B925}" type="presOf" srcId="{C4FB6374-FB6E-4FAD-AFBA-288BDE17237D}" destId="{009DAF85-3F84-40F4-A7F0-FFC4815C56A4}" srcOrd="1" destOrd="0" presId="urn:microsoft.com/office/officeart/2005/8/layout/radial5"/>
    <dgm:cxn modelId="{E81EEA6B-2983-4820-85D0-5C1DDEC5DBDA}" type="presParOf" srcId="{376E5291-BE52-483E-8C12-9EE0ECCC3A57}" destId="{3F646D32-9EA9-4C32-9026-F5F3E4B2BAFA}" srcOrd="0" destOrd="0" presId="urn:microsoft.com/office/officeart/2005/8/layout/radial5"/>
    <dgm:cxn modelId="{590399DA-56CF-4DDD-9418-8EEF3775CC73}" type="presParOf" srcId="{376E5291-BE52-483E-8C12-9EE0ECCC3A57}" destId="{61F8197A-12DA-4535-BA65-89362964E7E3}" srcOrd="1" destOrd="0" presId="urn:microsoft.com/office/officeart/2005/8/layout/radial5"/>
    <dgm:cxn modelId="{8135FF74-7C92-4C1A-A00D-E6073D94BB4D}" type="presParOf" srcId="{61F8197A-12DA-4535-BA65-89362964E7E3}" destId="{1B4467D6-44F8-496B-87FF-D05A05E0D768}" srcOrd="0" destOrd="0" presId="urn:microsoft.com/office/officeart/2005/8/layout/radial5"/>
    <dgm:cxn modelId="{47665598-7585-4E7E-B423-C8341B66BC17}" type="presParOf" srcId="{376E5291-BE52-483E-8C12-9EE0ECCC3A57}" destId="{58555E76-2013-4BC5-9456-337A04342845}" srcOrd="2" destOrd="0" presId="urn:microsoft.com/office/officeart/2005/8/layout/radial5"/>
    <dgm:cxn modelId="{325E3F79-D055-40A1-8448-087FF2690F0A}" type="presParOf" srcId="{376E5291-BE52-483E-8C12-9EE0ECCC3A57}" destId="{F3138700-FB87-4484-84A3-775A5B10765F}" srcOrd="3" destOrd="0" presId="urn:microsoft.com/office/officeart/2005/8/layout/radial5"/>
    <dgm:cxn modelId="{89D0BC02-81F0-4945-8A0E-1B0E5E1154D4}" type="presParOf" srcId="{F3138700-FB87-4484-84A3-775A5B10765F}" destId="{DAC224A6-A131-4F46-BEB7-C14B912F3138}" srcOrd="0" destOrd="0" presId="urn:microsoft.com/office/officeart/2005/8/layout/radial5"/>
    <dgm:cxn modelId="{D18A04BB-CD46-45F9-BF8D-E8E44C78FD73}" type="presParOf" srcId="{376E5291-BE52-483E-8C12-9EE0ECCC3A57}" destId="{0C838462-7BD8-43FC-B188-E4BB9FDFCFFE}" srcOrd="4" destOrd="0" presId="urn:microsoft.com/office/officeart/2005/8/layout/radial5"/>
    <dgm:cxn modelId="{45B526AF-0BC7-4E76-97F6-2672889CCFD9}" type="presParOf" srcId="{376E5291-BE52-483E-8C12-9EE0ECCC3A57}" destId="{FECB7E9B-5261-447F-A99A-5923BD45C455}" srcOrd="5" destOrd="0" presId="urn:microsoft.com/office/officeart/2005/8/layout/radial5"/>
    <dgm:cxn modelId="{A282E6A6-6326-4110-A83F-9768679F66AB}" type="presParOf" srcId="{FECB7E9B-5261-447F-A99A-5923BD45C455}" destId="{8EE7417E-28D7-4BB4-88D7-4E815E08D609}" srcOrd="0" destOrd="0" presId="urn:microsoft.com/office/officeart/2005/8/layout/radial5"/>
    <dgm:cxn modelId="{476EC93C-5EBD-43F9-A031-6B5537F6CCAE}" type="presParOf" srcId="{376E5291-BE52-483E-8C12-9EE0ECCC3A57}" destId="{CB66C526-BE86-404B-80F1-8B31EC397067}" srcOrd="6" destOrd="0" presId="urn:microsoft.com/office/officeart/2005/8/layout/radial5"/>
    <dgm:cxn modelId="{BE9A2E4B-356A-4F3F-AEC6-977633A616CB}" type="presParOf" srcId="{376E5291-BE52-483E-8C12-9EE0ECCC3A57}" destId="{0ED45324-6FF4-4A0F-A1E5-2AD7F6C2102D}" srcOrd="7" destOrd="0" presId="urn:microsoft.com/office/officeart/2005/8/layout/radial5"/>
    <dgm:cxn modelId="{C77C69A6-37A0-4F44-A2E8-0916CB74E109}" type="presParOf" srcId="{0ED45324-6FF4-4A0F-A1E5-2AD7F6C2102D}" destId="{697E5AFB-3460-4816-927B-94AE73F0C62B}" srcOrd="0" destOrd="0" presId="urn:microsoft.com/office/officeart/2005/8/layout/radial5"/>
    <dgm:cxn modelId="{8434CD92-AAAE-40CE-BF80-3CBA297B2DB1}" type="presParOf" srcId="{376E5291-BE52-483E-8C12-9EE0ECCC3A57}" destId="{FE3C3F2D-7ECC-4243-B480-652F3BD0ECAF}" srcOrd="8" destOrd="0" presId="urn:microsoft.com/office/officeart/2005/8/layout/radial5"/>
    <dgm:cxn modelId="{5DE87003-2445-4C07-A14C-AFE663FFD5C3}" type="presParOf" srcId="{376E5291-BE52-483E-8C12-9EE0ECCC3A57}" destId="{828DEC5A-9180-4E1D-8F05-0DB08A951FF1}" srcOrd="9" destOrd="0" presId="urn:microsoft.com/office/officeart/2005/8/layout/radial5"/>
    <dgm:cxn modelId="{3DBE2C43-2697-4846-BA99-2A2B30B772E7}" type="presParOf" srcId="{828DEC5A-9180-4E1D-8F05-0DB08A951FF1}" destId="{FCE126AB-88A2-4AF0-A3C0-A1E0B1A51D9F}" srcOrd="0" destOrd="0" presId="urn:microsoft.com/office/officeart/2005/8/layout/radial5"/>
    <dgm:cxn modelId="{780C2008-A978-4CFB-BC9E-7E11303BC5B9}" type="presParOf" srcId="{376E5291-BE52-483E-8C12-9EE0ECCC3A57}" destId="{5269BC46-2134-471B-9F0D-ADADF7A85146}" srcOrd="10" destOrd="0" presId="urn:microsoft.com/office/officeart/2005/8/layout/radial5"/>
    <dgm:cxn modelId="{F61ADABC-CEED-4AE5-9E71-FD704527F395}" type="presParOf" srcId="{376E5291-BE52-483E-8C12-9EE0ECCC3A57}" destId="{61078EE2-AA1C-48A9-8EC7-41F0521CD15B}" srcOrd="11" destOrd="0" presId="urn:microsoft.com/office/officeart/2005/8/layout/radial5"/>
    <dgm:cxn modelId="{027E24BB-A4C6-4804-8B7F-B0EAF64D397F}" type="presParOf" srcId="{61078EE2-AA1C-48A9-8EC7-41F0521CD15B}" destId="{009DAF85-3F84-40F4-A7F0-FFC4815C56A4}" srcOrd="0" destOrd="0" presId="urn:microsoft.com/office/officeart/2005/8/layout/radial5"/>
    <dgm:cxn modelId="{334F618B-82A9-4921-B11C-F107C1C68CDD}" type="presParOf" srcId="{376E5291-BE52-483E-8C12-9EE0ECCC3A57}" destId="{90C6917C-86F8-4FB6-81C5-49BF5CE27C64}" srcOrd="12" destOrd="0" presId="urn:microsoft.com/office/officeart/2005/8/layout/radial5"/>
    <dgm:cxn modelId="{AF585EE8-75D5-46C4-A615-FB9C15D5384E}" type="presParOf" srcId="{376E5291-BE52-483E-8C12-9EE0ECCC3A57}" destId="{89DB75B0-7F2D-4C9C-A1B4-30772966E5A7}" srcOrd="13" destOrd="0" presId="urn:microsoft.com/office/officeart/2005/8/layout/radial5"/>
    <dgm:cxn modelId="{E1529F8B-4355-48E5-B5E1-A7128F69F409}" type="presParOf" srcId="{89DB75B0-7F2D-4C9C-A1B4-30772966E5A7}" destId="{5D32334D-16E4-438B-B8D3-6B6C0EE278C9}" srcOrd="0" destOrd="0" presId="urn:microsoft.com/office/officeart/2005/8/layout/radial5"/>
    <dgm:cxn modelId="{0CF24D78-EACC-4539-9743-5393A8DC1875}" type="presParOf" srcId="{376E5291-BE52-483E-8C12-9EE0ECCC3A57}" destId="{2ACFA41C-8398-418A-8DB2-FE98CB895F10}" srcOrd="14" destOrd="0" presId="urn:microsoft.com/office/officeart/2005/8/layout/radial5"/>
    <dgm:cxn modelId="{B9FE271D-E620-476F-86AF-51C9D08C2874}" type="presParOf" srcId="{376E5291-BE52-483E-8C12-9EE0ECCC3A57}" destId="{AD5BAD94-BF5E-43FF-802F-306532C4A954}" srcOrd="15" destOrd="0" presId="urn:microsoft.com/office/officeart/2005/8/layout/radial5"/>
    <dgm:cxn modelId="{ACDE7BE9-F406-4221-B527-ED1F1A4DCCEC}" type="presParOf" srcId="{AD5BAD94-BF5E-43FF-802F-306532C4A954}" destId="{256187F5-59CC-4774-A2DF-9883BFF2D257}" srcOrd="0" destOrd="0" presId="urn:microsoft.com/office/officeart/2005/8/layout/radial5"/>
    <dgm:cxn modelId="{ABC04D44-EA75-4BB8-94F7-E60500CA912B}" type="presParOf" srcId="{376E5291-BE52-483E-8C12-9EE0ECCC3A57}" destId="{7B17E792-7448-48BD-B4D4-6E85BFFC12C7}" srcOrd="16" destOrd="0" presId="urn:microsoft.com/office/officeart/2005/8/layout/radial5"/>
    <dgm:cxn modelId="{23F94D44-C310-4643-94AF-363D6F8A2C4B}" type="presParOf" srcId="{376E5291-BE52-483E-8C12-9EE0ECCC3A57}" destId="{C0171EE9-2D64-4BF4-A1F8-FFA7CAB616C4}" srcOrd="17" destOrd="0" presId="urn:microsoft.com/office/officeart/2005/8/layout/radial5"/>
    <dgm:cxn modelId="{5EB11596-A5BC-4F22-B04F-6EA7AA6DE12F}" type="presParOf" srcId="{C0171EE9-2D64-4BF4-A1F8-FFA7CAB616C4}" destId="{F9105FC9-25BA-483B-B186-CF1B6410541E}" srcOrd="0" destOrd="0" presId="urn:microsoft.com/office/officeart/2005/8/layout/radial5"/>
    <dgm:cxn modelId="{88857028-E21A-4A73-B2A7-C0185ADC1B5A}" type="presParOf" srcId="{376E5291-BE52-483E-8C12-9EE0ECCC3A57}" destId="{6EE7651B-AEAF-4F38-81E0-EFCC784518C3}"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FD0396-FC0A-4CBC-BFAD-9085DD6419FF}">
      <dsp:nvSpPr>
        <dsp:cNvPr id="0" name=""/>
        <dsp:cNvSpPr/>
      </dsp:nvSpPr>
      <dsp:spPr>
        <a:xfrm>
          <a:off x="1649729" y="1108709"/>
          <a:ext cx="1355090" cy="1355090"/>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Code Admin</a:t>
          </a:r>
        </a:p>
      </dsp:txBody>
      <dsp:txXfrm>
        <a:off x="1922162" y="1426132"/>
        <a:ext cx="810224" cy="696545"/>
      </dsp:txXfrm>
    </dsp:sp>
    <dsp:sp modelId="{134A7D37-857F-4E6D-B14B-BDAB42A060BB}">
      <dsp:nvSpPr>
        <dsp:cNvPr id="0" name=""/>
        <dsp:cNvSpPr/>
      </dsp:nvSpPr>
      <dsp:spPr>
        <a:xfrm>
          <a:off x="861313" y="788415"/>
          <a:ext cx="985520" cy="98552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Inspection</a:t>
          </a:r>
        </a:p>
      </dsp:txBody>
      <dsp:txXfrm>
        <a:off x="1109421" y="1038022"/>
        <a:ext cx="489304" cy="486306"/>
      </dsp:txXfrm>
    </dsp:sp>
    <dsp:sp modelId="{A0CE8513-1A7F-4D7C-B094-8C83006A1AFB}">
      <dsp:nvSpPr>
        <dsp:cNvPr id="0" name=""/>
        <dsp:cNvSpPr/>
      </dsp:nvSpPr>
      <dsp:spPr>
        <a:xfrm rot="20700000">
          <a:off x="1413305" y="108507"/>
          <a:ext cx="965608" cy="96560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Plan Review</a:t>
          </a:r>
        </a:p>
      </dsp:txBody>
      <dsp:txXfrm rot="-20700000">
        <a:off x="1625092" y="320293"/>
        <a:ext cx="542036" cy="542036"/>
      </dsp:txXfrm>
    </dsp:sp>
    <dsp:sp modelId="{1A4D0C94-4637-436B-B8BD-FA452AD0ACEB}">
      <dsp:nvSpPr>
        <dsp:cNvPr id="0" name=""/>
        <dsp:cNvSpPr/>
      </dsp:nvSpPr>
      <dsp:spPr>
        <a:xfrm>
          <a:off x="1527641" y="914199"/>
          <a:ext cx="1734515" cy="1734515"/>
        </a:xfrm>
        <a:prstGeom prst="circularArrow">
          <a:avLst>
            <a:gd name="adj1" fmla="val 4687"/>
            <a:gd name="adj2" fmla="val 299029"/>
            <a:gd name="adj3" fmla="val 2452474"/>
            <a:gd name="adj4" fmla="val 1600602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61C50A-DD43-481C-8EF8-9F7C923E7009}">
      <dsp:nvSpPr>
        <dsp:cNvPr id="0" name=""/>
        <dsp:cNvSpPr/>
      </dsp:nvSpPr>
      <dsp:spPr>
        <a:xfrm>
          <a:off x="686780" y="577784"/>
          <a:ext cx="1260233" cy="1260233"/>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7F49604-8CFC-4ED7-81AA-BFD3124AFC33}">
      <dsp:nvSpPr>
        <dsp:cNvPr id="0" name=""/>
        <dsp:cNvSpPr/>
      </dsp:nvSpPr>
      <dsp:spPr>
        <a:xfrm>
          <a:off x="1189950" y="-95570"/>
          <a:ext cx="1358785" cy="1358785"/>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46D32-9EA9-4C32-9026-F5F3E4B2BAFA}">
      <dsp:nvSpPr>
        <dsp:cNvPr id="0" name=""/>
        <dsp:cNvSpPr/>
      </dsp:nvSpPr>
      <dsp:spPr>
        <a:xfrm>
          <a:off x="2861399" y="2150951"/>
          <a:ext cx="925126" cy="92512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BCEGS </a:t>
          </a:r>
        </a:p>
      </dsp:txBody>
      <dsp:txXfrm>
        <a:off x="2996881" y="2286433"/>
        <a:ext cx="654162" cy="654162"/>
      </dsp:txXfrm>
    </dsp:sp>
    <dsp:sp modelId="{61F8197A-12DA-4535-BA65-89362964E7E3}">
      <dsp:nvSpPr>
        <dsp:cNvPr id="0" name=""/>
        <dsp:cNvSpPr/>
      </dsp:nvSpPr>
      <dsp:spPr>
        <a:xfrm rot="16200000">
          <a:off x="3061063" y="1512524"/>
          <a:ext cx="525798" cy="314542"/>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108245" y="1622614"/>
        <a:ext cx="431435" cy="188726"/>
      </dsp:txXfrm>
    </dsp:sp>
    <dsp:sp modelId="{58555E76-2013-4BC5-9456-337A04342845}">
      <dsp:nvSpPr>
        <dsp:cNvPr id="0" name=""/>
        <dsp:cNvSpPr/>
      </dsp:nvSpPr>
      <dsp:spPr>
        <a:xfrm>
          <a:off x="2745758" y="2470"/>
          <a:ext cx="1156408" cy="115640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Nationwide Filed Advisory Ratings PL and CL</a:t>
          </a:r>
        </a:p>
      </dsp:txBody>
      <dsp:txXfrm>
        <a:off x="2915110" y="171822"/>
        <a:ext cx="817704" cy="817704"/>
      </dsp:txXfrm>
    </dsp:sp>
    <dsp:sp modelId="{F3138700-FB87-4484-84A3-775A5B10765F}">
      <dsp:nvSpPr>
        <dsp:cNvPr id="0" name=""/>
        <dsp:cNvSpPr/>
      </dsp:nvSpPr>
      <dsp:spPr>
        <a:xfrm rot="18600000">
          <a:off x="3667674" y="1733313"/>
          <a:ext cx="525798" cy="314542"/>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684528" y="1832364"/>
        <a:ext cx="431435" cy="188726"/>
      </dsp:txXfrm>
    </dsp:sp>
    <dsp:sp modelId="{0C838462-7BD8-43FC-B188-E4BB9FDFCFFE}">
      <dsp:nvSpPr>
        <dsp:cNvPr id="0" name=""/>
        <dsp:cNvSpPr/>
      </dsp:nvSpPr>
      <dsp:spPr>
        <a:xfrm>
          <a:off x="4052443" y="478064"/>
          <a:ext cx="1156408" cy="115640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ICC Code Tracking</a:t>
          </a:r>
        </a:p>
      </dsp:txBody>
      <dsp:txXfrm>
        <a:off x="4221795" y="647416"/>
        <a:ext cx="817704" cy="817704"/>
      </dsp:txXfrm>
    </dsp:sp>
    <dsp:sp modelId="{FECB7E9B-5261-447F-A99A-5923BD45C455}">
      <dsp:nvSpPr>
        <dsp:cNvPr id="0" name=""/>
        <dsp:cNvSpPr/>
      </dsp:nvSpPr>
      <dsp:spPr>
        <a:xfrm rot="21000000">
          <a:off x="3990445" y="2292368"/>
          <a:ext cx="525798" cy="314542"/>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991162" y="2363469"/>
        <a:ext cx="431435" cy="188726"/>
      </dsp:txXfrm>
    </dsp:sp>
    <dsp:sp modelId="{CB66C526-BE86-404B-80F1-8B31EC397067}">
      <dsp:nvSpPr>
        <dsp:cNvPr id="0" name=""/>
        <dsp:cNvSpPr/>
      </dsp:nvSpPr>
      <dsp:spPr>
        <a:xfrm>
          <a:off x="4747716" y="1682312"/>
          <a:ext cx="1156408" cy="115640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FEMA BRIC Grant Program</a:t>
          </a:r>
        </a:p>
      </dsp:txBody>
      <dsp:txXfrm>
        <a:off x="4917068" y="1851664"/>
        <a:ext cx="817704" cy="817704"/>
      </dsp:txXfrm>
    </dsp:sp>
    <dsp:sp modelId="{0ED45324-6FF4-4A0F-A1E5-2AD7F6C2102D}">
      <dsp:nvSpPr>
        <dsp:cNvPr id="0" name=""/>
        <dsp:cNvSpPr/>
      </dsp:nvSpPr>
      <dsp:spPr>
        <a:xfrm rot="1800000">
          <a:off x="3878348" y="2928103"/>
          <a:ext cx="525798" cy="314542"/>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884669" y="2967420"/>
        <a:ext cx="431435" cy="188726"/>
      </dsp:txXfrm>
    </dsp:sp>
    <dsp:sp modelId="{FE3C3F2D-7ECC-4243-B480-652F3BD0ECAF}">
      <dsp:nvSpPr>
        <dsp:cNvPr id="0" name=""/>
        <dsp:cNvSpPr/>
      </dsp:nvSpPr>
      <dsp:spPr>
        <a:xfrm>
          <a:off x="4506250" y="3051731"/>
          <a:ext cx="1156408" cy="115640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FEMA BCATS</a:t>
          </a:r>
        </a:p>
      </dsp:txBody>
      <dsp:txXfrm>
        <a:off x="4675602" y="3221083"/>
        <a:ext cx="817704" cy="817704"/>
      </dsp:txXfrm>
    </dsp:sp>
    <dsp:sp modelId="{828DEC5A-9180-4E1D-8F05-0DB08A951FF1}">
      <dsp:nvSpPr>
        <dsp:cNvPr id="0" name=""/>
        <dsp:cNvSpPr/>
      </dsp:nvSpPr>
      <dsp:spPr>
        <a:xfrm rot="4200000">
          <a:off x="3383834" y="3343049"/>
          <a:ext cx="525798" cy="314542"/>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414878" y="3361621"/>
        <a:ext cx="431435" cy="188726"/>
      </dsp:txXfrm>
    </dsp:sp>
    <dsp:sp modelId="{5269BC46-2134-471B-9F0D-ADADF7A85146}">
      <dsp:nvSpPr>
        <dsp:cNvPr id="0" name=""/>
        <dsp:cNvSpPr/>
      </dsp:nvSpPr>
      <dsp:spPr>
        <a:xfrm>
          <a:off x="3441031" y="3945556"/>
          <a:ext cx="1156408" cy="115640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Studies Support Predictiveness of Product</a:t>
          </a:r>
        </a:p>
      </dsp:txBody>
      <dsp:txXfrm>
        <a:off x="3610383" y="4114908"/>
        <a:ext cx="817704" cy="817704"/>
      </dsp:txXfrm>
    </dsp:sp>
    <dsp:sp modelId="{61078EE2-AA1C-48A9-8EC7-41F0521CD15B}">
      <dsp:nvSpPr>
        <dsp:cNvPr id="0" name=""/>
        <dsp:cNvSpPr/>
      </dsp:nvSpPr>
      <dsp:spPr>
        <a:xfrm rot="6600000">
          <a:off x="2738292" y="3343049"/>
          <a:ext cx="525798" cy="314542"/>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801611" y="3361621"/>
        <a:ext cx="431435" cy="188726"/>
      </dsp:txXfrm>
    </dsp:sp>
    <dsp:sp modelId="{90C6917C-86F8-4FB6-81C5-49BF5CE27C64}">
      <dsp:nvSpPr>
        <dsp:cNvPr id="0" name=""/>
        <dsp:cNvSpPr/>
      </dsp:nvSpPr>
      <dsp:spPr>
        <a:xfrm>
          <a:off x="2050486" y="3945556"/>
          <a:ext cx="1156408" cy="115640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NFIP CRS Program</a:t>
          </a:r>
        </a:p>
      </dsp:txBody>
      <dsp:txXfrm>
        <a:off x="2219838" y="4114908"/>
        <a:ext cx="817704" cy="817704"/>
      </dsp:txXfrm>
    </dsp:sp>
    <dsp:sp modelId="{89DB75B0-7F2D-4C9C-A1B4-30772966E5A7}">
      <dsp:nvSpPr>
        <dsp:cNvPr id="0" name=""/>
        <dsp:cNvSpPr/>
      </dsp:nvSpPr>
      <dsp:spPr>
        <a:xfrm rot="9000000">
          <a:off x="2243779" y="2928103"/>
          <a:ext cx="525798" cy="314542"/>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331821" y="2967420"/>
        <a:ext cx="431435" cy="188726"/>
      </dsp:txXfrm>
    </dsp:sp>
    <dsp:sp modelId="{2ACFA41C-8398-418A-8DB2-FE98CB895F10}">
      <dsp:nvSpPr>
        <dsp:cNvPr id="0" name=""/>
        <dsp:cNvSpPr/>
      </dsp:nvSpPr>
      <dsp:spPr>
        <a:xfrm>
          <a:off x="985267" y="3051731"/>
          <a:ext cx="1156408" cy="115640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LOCATION</a:t>
          </a:r>
        </a:p>
      </dsp:txBody>
      <dsp:txXfrm>
        <a:off x="1154619" y="3221083"/>
        <a:ext cx="817704" cy="817704"/>
      </dsp:txXfrm>
    </dsp:sp>
    <dsp:sp modelId="{AD5BAD94-BF5E-43FF-802F-306532C4A954}">
      <dsp:nvSpPr>
        <dsp:cNvPr id="0" name=""/>
        <dsp:cNvSpPr/>
      </dsp:nvSpPr>
      <dsp:spPr>
        <a:xfrm rot="11400000">
          <a:off x="2131681" y="2292368"/>
          <a:ext cx="525798" cy="314542"/>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225327" y="2363469"/>
        <a:ext cx="431435" cy="188726"/>
      </dsp:txXfrm>
    </dsp:sp>
    <dsp:sp modelId="{7B17E792-7448-48BD-B4D4-6E85BFFC12C7}">
      <dsp:nvSpPr>
        <dsp:cNvPr id="0" name=""/>
        <dsp:cNvSpPr/>
      </dsp:nvSpPr>
      <dsp:spPr>
        <a:xfrm>
          <a:off x="743801" y="1682312"/>
          <a:ext cx="1156408" cy="115640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Pro-Metrix</a:t>
          </a:r>
        </a:p>
      </dsp:txBody>
      <dsp:txXfrm>
        <a:off x="913153" y="1851664"/>
        <a:ext cx="817704" cy="817704"/>
      </dsp:txXfrm>
    </dsp:sp>
    <dsp:sp modelId="{C0171EE9-2D64-4BF4-A1F8-FFA7CAB616C4}">
      <dsp:nvSpPr>
        <dsp:cNvPr id="0" name=""/>
        <dsp:cNvSpPr/>
      </dsp:nvSpPr>
      <dsp:spPr>
        <a:xfrm rot="13758144">
          <a:off x="2462557" y="1751418"/>
          <a:ext cx="510424" cy="314542"/>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540504" y="1850097"/>
        <a:ext cx="416061" cy="188726"/>
      </dsp:txXfrm>
    </dsp:sp>
    <dsp:sp modelId="{6EE7651B-AEAF-4F38-81E0-EFCC784518C3}">
      <dsp:nvSpPr>
        <dsp:cNvPr id="0" name=""/>
        <dsp:cNvSpPr/>
      </dsp:nvSpPr>
      <dsp:spPr>
        <a:xfrm>
          <a:off x="1439126" y="516082"/>
          <a:ext cx="1156408" cy="115640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AIR Hazard Models</a:t>
          </a:r>
        </a:p>
      </dsp:txBody>
      <dsp:txXfrm>
        <a:off x="1608478" y="685434"/>
        <a:ext cx="817704" cy="817704"/>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434340"/>
          </a:xfrm>
          <a:prstGeom prst="rect">
            <a:avLst/>
          </a:prstGeom>
        </p:spPr>
        <p:txBody>
          <a:bodyPr vert="horz" lIns="84594" tIns="42297" rIns="84594" bIns="42297" rtlCol="0"/>
          <a:lstStyle>
            <a:lvl1pPr algn="l">
              <a:defRPr sz="1100"/>
            </a:lvl1pPr>
          </a:lstStyle>
          <a:p>
            <a:endParaRPr lang="en-US" dirty="0">
              <a:latin typeface="Roboto" panose="02000000000000000000" pitchFamily="2" charset="0"/>
            </a:endParaRPr>
          </a:p>
        </p:txBody>
      </p:sp>
      <p:sp>
        <p:nvSpPr>
          <p:cNvPr id="3" name="Date Placeholder 2"/>
          <p:cNvSpPr>
            <a:spLocks noGrp="1"/>
          </p:cNvSpPr>
          <p:nvPr>
            <p:ph type="dt" sz="quarter" idx="1"/>
          </p:nvPr>
        </p:nvSpPr>
        <p:spPr>
          <a:xfrm>
            <a:off x="3625639" y="0"/>
            <a:ext cx="2773680" cy="434340"/>
          </a:xfrm>
          <a:prstGeom prst="rect">
            <a:avLst/>
          </a:prstGeom>
        </p:spPr>
        <p:txBody>
          <a:bodyPr vert="horz" lIns="84594" tIns="42297" rIns="84594" bIns="42297" rtlCol="0"/>
          <a:lstStyle>
            <a:lvl1pPr algn="r">
              <a:defRPr sz="1100"/>
            </a:lvl1pPr>
          </a:lstStyle>
          <a:p>
            <a:fld id="{BD3A0C50-E1CA-4E77-96B0-27DAD85BB38C}" type="datetimeFigureOut">
              <a:rPr lang="en-US" smtClean="0">
                <a:latin typeface="Roboto" panose="02000000000000000000" pitchFamily="2" charset="0"/>
              </a:rPr>
              <a:pPr/>
              <a:t>3/7/2022</a:t>
            </a:fld>
            <a:endParaRPr lang="en-US" dirty="0">
              <a:latin typeface="Roboto" panose="02000000000000000000" pitchFamily="2" charset="0"/>
            </a:endParaRPr>
          </a:p>
        </p:txBody>
      </p:sp>
      <p:sp>
        <p:nvSpPr>
          <p:cNvPr id="4" name="Footer Placeholder 3"/>
          <p:cNvSpPr>
            <a:spLocks noGrp="1"/>
          </p:cNvSpPr>
          <p:nvPr>
            <p:ph type="ftr" sz="quarter" idx="2"/>
          </p:nvPr>
        </p:nvSpPr>
        <p:spPr>
          <a:xfrm>
            <a:off x="0" y="8250954"/>
            <a:ext cx="2773680" cy="434340"/>
          </a:xfrm>
          <a:prstGeom prst="rect">
            <a:avLst/>
          </a:prstGeom>
        </p:spPr>
        <p:txBody>
          <a:bodyPr vert="horz" lIns="84594" tIns="42297" rIns="84594" bIns="42297" rtlCol="0" anchor="b"/>
          <a:lstStyle>
            <a:lvl1pPr algn="l">
              <a:defRPr sz="1100"/>
            </a:lvl1pPr>
          </a:lstStyle>
          <a:p>
            <a:endParaRPr lang="en-US" dirty="0">
              <a:latin typeface="Roboto" panose="02000000000000000000" pitchFamily="2" charset="0"/>
            </a:endParaRPr>
          </a:p>
        </p:txBody>
      </p:sp>
      <p:sp>
        <p:nvSpPr>
          <p:cNvPr id="5" name="Slide Number Placeholder 4"/>
          <p:cNvSpPr>
            <a:spLocks noGrp="1"/>
          </p:cNvSpPr>
          <p:nvPr>
            <p:ph type="sldNum" sz="quarter" idx="3"/>
          </p:nvPr>
        </p:nvSpPr>
        <p:spPr>
          <a:xfrm>
            <a:off x="3625639" y="8250954"/>
            <a:ext cx="2773680" cy="434340"/>
          </a:xfrm>
          <a:prstGeom prst="rect">
            <a:avLst/>
          </a:prstGeom>
        </p:spPr>
        <p:txBody>
          <a:bodyPr vert="horz" lIns="84594" tIns="42297" rIns="84594" bIns="42297" rtlCol="0" anchor="b"/>
          <a:lstStyle>
            <a:lvl1pPr algn="r">
              <a:defRPr sz="1100"/>
            </a:lvl1pPr>
          </a:lstStyle>
          <a:p>
            <a:fld id="{AD858600-E446-4665-9473-F6CFB70F902B}" type="slidenum">
              <a:rPr lang="en-US" smtClean="0">
                <a:latin typeface="Roboto" panose="02000000000000000000" pitchFamily="2" charset="0"/>
              </a:rPr>
              <a:pPr/>
              <a:t>‹#›</a:t>
            </a:fld>
            <a:endParaRPr lang="en-US" dirty="0">
              <a:latin typeface="Roboto" panose="02000000000000000000" pitchFamily="2" charset="0"/>
            </a:endParaRPr>
          </a:p>
        </p:txBody>
      </p:sp>
    </p:spTree>
    <p:extLst>
      <p:ext uri="{BB962C8B-B14F-4D97-AF65-F5344CB8AC3E}">
        <p14:creationId xmlns:p14="http://schemas.microsoft.com/office/powerpoint/2010/main" val="31826557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434340"/>
          </a:xfrm>
          <a:prstGeom prst="rect">
            <a:avLst/>
          </a:prstGeom>
        </p:spPr>
        <p:txBody>
          <a:bodyPr vert="horz" lIns="84594" tIns="42297" rIns="84594" bIns="42297" rtlCol="0"/>
          <a:lstStyle>
            <a:lvl1pPr algn="l">
              <a:defRPr sz="1100" b="0" i="0">
                <a:latin typeface="Roboto" panose="02000000000000000000" pitchFamily="2" charset="0"/>
              </a:defRPr>
            </a:lvl1pPr>
          </a:lstStyle>
          <a:p>
            <a:endParaRPr lang="en-US" dirty="0"/>
          </a:p>
        </p:txBody>
      </p:sp>
      <p:sp>
        <p:nvSpPr>
          <p:cNvPr id="3" name="Date Placeholder 2"/>
          <p:cNvSpPr>
            <a:spLocks noGrp="1"/>
          </p:cNvSpPr>
          <p:nvPr>
            <p:ph type="dt" idx="1"/>
          </p:nvPr>
        </p:nvSpPr>
        <p:spPr>
          <a:xfrm>
            <a:off x="3625639" y="0"/>
            <a:ext cx="2773680" cy="434340"/>
          </a:xfrm>
          <a:prstGeom prst="rect">
            <a:avLst/>
          </a:prstGeom>
        </p:spPr>
        <p:txBody>
          <a:bodyPr vert="horz" lIns="84594" tIns="42297" rIns="84594" bIns="42297" rtlCol="0"/>
          <a:lstStyle>
            <a:lvl1pPr algn="r">
              <a:defRPr sz="1100" b="0" i="0">
                <a:latin typeface="Roboto" panose="02000000000000000000" pitchFamily="2" charset="0"/>
              </a:defRPr>
            </a:lvl1pPr>
          </a:lstStyle>
          <a:p>
            <a:fld id="{0A0830D5-D02C-4E49-82E3-D6B36F6B1F59}" type="datetimeFigureOut">
              <a:rPr lang="en-US" smtClean="0"/>
              <a:pPr/>
              <a:t>3/7/2022</a:t>
            </a:fld>
            <a:endParaRPr lang="en-US" dirty="0"/>
          </a:p>
        </p:txBody>
      </p:sp>
      <p:sp>
        <p:nvSpPr>
          <p:cNvPr id="4" name="Slide Image Placeholder 3"/>
          <p:cNvSpPr>
            <a:spLocks noGrp="1" noRot="1" noChangeAspect="1"/>
          </p:cNvSpPr>
          <p:nvPr>
            <p:ph type="sldImg" idx="2"/>
          </p:nvPr>
        </p:nvSpPr>
        <p:spPr>
          <a:xfrm>
            <a:off x="304800" y="650875"/>
            <a:ext cx="5791200" cy="3257550"/>
          </a:xfrm>
          <a:prstGeom prst="rect">
            <a:avLst/>
          </a:prstGeom>
          <a:noFill/>
          <a:ln w="12700">
            <a:solidFill>
              <a:prstClr val="black"/>
            </a:solidFill>
          </a:ln>
        </p:spPr>
        <p:txBody>
          <a:bodyPr vert="horz" lIns="84594" tIns="42297" rIns="84594" bIns="42297" rtlCol="0" anchor="ctr"/>
          <a:lstStyle/>
          <a:p>
            <a:endParaRPr lang="en-US" dirty="0"/>
          </a:p>
        </p:txBody>
      </p:sp>
      <p:sp>
        <p:nvSpPr>
          <p:cNvPr id="5" name="Notes Placeholder 4"/>
          <p:cNvSpPr>
            <a:spLocks noGrp="1"/>
          </p:cNvSpPr>
          <p:nvPr>
            <p:ph type="body" sz="quarter" idx="3"/>
          </p:nvPr>
        </p:nvSpPr>
        <p:spPr>
          <a:xfrm>
            <a:off x="640080" y="4126231"/>
            <a:ext cx="5120640" cy="3909060"/>
          </a:xfrm>
          <a:prstGeom prst="rect">
            <a:avLst/>
          </a:prstGeom>
        </p:spPr>
        <p:txBody>
          <a:bodyPr vert="horz" lIns="84594" tIns="42297" rIns="84594" bIns="4229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250954"/>
            <a:ext cx="2773680" cy="434340"/>
          </a:xfrm>
          <a:prstGeom prst="rect">
            <a:avLst/>
          </a:prstGeom>
        </p:spPr>
        <p:txBody>
          <a:bodyPr vert="horz" lIns="84594" tIns="42297" rIns="84594" bIns="42297" rtlCol="0" anchor="b"/>
          <a:lstStyle>
            <a:lvl1pPr algn="l">
              <a:defRPr sz="1100" b="0" i="0">
                <a:latin typeface="Roboto" panose="02000000000000000000" pitchFamily="2" charset="0"/>
              </a:defRPr>
            </a:lvl1pPr>
          </a:lstStyle>
          <a:p>
            <a:endParaRPr lang="en-US" dirty="0"/>
          </a:p>
        </p:txBody>
      </p:sp>
      <p:sp>
        <p:nvSpPr>
          <p:cNvPr id="7" name="Slide Number Placeholder 6"/>
          <p:cNvSpPr>
            <a:spLocks noGrp="1"/>
          </p:cNvSpPr>
          <p:nvPr>
            <p:ph type="sldNum" sz="quarter" idx="5"/>
          </p:nvPr>
        </p:nvSpPr>
        <p:spPr>
          <a:xfrm>
            <a:off x="3625639" y="8250954"/>
            <a:ext cx="2773680" cy="434340"/>
          </a:xfrm>
          <a:prstGeom prst="rect">
            <a:avLst/>
          </a:prstGeom>
        </p:spPr>
        <p:txBody>
          <a:bodyPr vert="horz" lIns="84594" tIns="42297" rIns="84594" bIns="42297" rtlCol="0" anchor="b"/>
          <a:lstStyle>
            <a:lvl1pPr algn="r">
              <a:defRPr sz="1100" b="0" i="0">
                <a:latin typeface="Roboto" panose="02000000000000000000" pitchFamily="2" charset="0"/>
              </a:defRPr>
            </a:lvl1pPr>
          </a:lstStyle>
          <a:p>
            <a:fld id="{D7435F94-B76E-4C4F-9CC1-16C116738A31}" type="slidenum">
              <a:rPr lang="en-US" smtClean="0"/>
              <a:pPr/>
              <a:t>‹#›</a:t>
            </a:fld>
            <a:endParaRPr lang="en-US" dirty="0"/>
          </a:p>
        </p:txBody>
      </p:sp>
    </p:spTree>
    <p:extLst>
      <p:ext uri="{BB962C8B-B14F-4D97-AF65-F5344CB8AC3E}">
        <p14:creationId xmlns:p14="http://schemas.microsoft.com/office/powerpoint/2010/main" val="39939751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Roboto" panose="02000000000000000000" pitchFamily="2" charset="0"/>
        <a:ea typeface="+mn-ea"/>
        <a:cs typeface="+mn-cs"/>
      </a:defRPr>
    </a:lvl1pPr>
    <a:lvl2pPr marL="457200" algn="l" defTabSz="914400" rtl="0" eaLnBrk="1" latinLnBrk="0" hangingPunct="1">
      <a:defRPr sz="1200" b="0" i="0" kern="1200">
        <a:solidFill>
          <a:schemeClr val="tx1"/>
        </a:solidFill>
        <a:latin typeface="Roboto" panose="02000000000000000000" pitchFamily="2" charset="0"/>
        <a:ea typeface="+mn-ea"/>
        <a:cs typeface="+mn-cs"/>
      </a:defRPr>
    </a:lvl2pPr>
    <a:lvl3pPr marL="914400" algn="l" defTabSz="914400" rtl="0" eaLnBrk="1" latinLnBrk="0" hangingPunct="1">
      <a:defRPr sz="1200" b="0" i="0" kern="1200">
        <a:solidFill>
          <a:schemeClr val="tx1"/>
        </a:solidFill>
        <a:latin typeface="Roboto" panose="02000000000000000000" pitchFamily="2" charset="0"/>
        <a:ea typeface="+mn-ea"/>
        <a:cs typeface="+mn-cs"/>
      </a:defRPr>
    </a:lvl3pPr>
    <a:lvl4pPr marL="1371600" algn="l" defTabSz="914400" rtl="0" eaLnBrk="1" latinLnBrk="0" hangingPunct="1">
      <a:defRPr sz="1200" b="0" i="0" kern="1200">
        <a:solidFill>
          <a:schemeClr val="tx1"/>
        </a:solidFill>
        <a:latin typeface="Roboto" panose="02000000000000000000" pitchFamily="2" charset="0"/>
        <a:ea typeface="+mn-ea"/>
        <a:cs typeface="+mn-cs"/>
      </a:defRPr>
    </a:lvl4pPr>
    <a:lvl5pPr marL="1828800" algn="l" defTabSz="914400" rtl="0" eaLnBrk="1" latinLnBrk="0" hangingPunct="1">
      <a:defRPr sz="1200" b="0" i="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Line Title and Sub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78824"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2035175"/>
            <a:ext cx="914400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794936"/>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Line Title and Subtitle – 2 Column Char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C946FE92-BF0A-E042-A980-1219F4D70A7B}"/>
              </a:ext>
            </a:extLst>
          </p:cNvPr>
          <p:cNvSpPr>
            <a:spLocks noGrp="1"/>
          </p:cNvSpPr>
          <p:nvPr>
            <p:ph type="chart" sz="quarter" idx="13"/>
          </p:nvPr>
        </p:nvSpPr>
        <p:spPr>
          <a:xfrm>
            <a:off x="6096000" y="2035175"/>
            <a:ext cx="5626100" cy="4135438"/>
          </a:xfrm>
        </p:spPr>
        <p:txBody>
          <a:bodyPr/>
          <a:lstStyle/>
          <a:p>
            <a:r>
              <a:rPr lang="en-US"/>
              <a:t>Click icon to add chart</a:t>
            </a:r>
          </a:p>
        </p:txBody>
      </p:sp>
    </p:spTree>
    <p:extLst>
      <p:ext uri="{BB962C8B-B14F-4D97-AF65-F5344CB8AC3E}">
        <p14:creationId xmlns:p14="http://schemas.microsoft.com/office/powerpoint/2010/main" val="635093305"/>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 2 Column Chart">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200" y="1080175"/>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F91BD101-A19D-624A-8480-EDF954286AB1}"/>
              </a:ext>
            </a:extLst>
          </p:cNvPr>
          <p:cNvSpPr>
            <a:spLocks noGrp="1"/>
          </p:cNvSpPr>
          <p:nvPr>
            <p:ph type="chart" sz="quarter" idx="13"/>
          </p:nvPr>
        </p:nvSpPr>
        <p:spPr>
          <a:xfrm>
            <a:off x="6096000" y="2035175"/>
            <a:ext cx="5626100" cy="4135438"/>
          </a:xfrm>
        </p:spPr>
        <p:txBody>
          <a:bodyPr/>
          <a:lstStyle/>
          <a:p>
            <a:r>
              <a:rPr lang="en-US"/>
              <a:t>Click icon to add chart</a:t>
            </a:r>
          </a:p>
        </p:txBody>
      </p:sp>
    </p:spTree>
    <p:extLst>
      <p:ext uri="{BB962C8B-B14F-4D97-AF65-F5344CB8AC3E}">
        <p14:creationId xmlns:p14="http://schemas.microsoft.com/office/powerpoint/2010/main" val="592057552"/>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Line Title – 2 Colum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hart Placeholder 5">
            <a:extLst>
              <a:ext uri="{FF2B5EF4-FFF2-40B4-BE49-F238E27FC236}">
                <a16:creationId xmlns:a16="http://schemas.microsoft.com/office/drawing/2014/main" id="{F55C09D7-3FEA-0646-AF5D-1AA40327530E}"/>
              </a:ext>
            </a:extLst>
          </p:cNvPr>
          <p:cNvSpPr>
            <a:spLocks noGrp="1"/>
          </p:cNvSpPr>
          <p:nvPr>
            <p:ph type="chart" sz="quarter" idx="11"/>
          </p:nvPr>
        </p:nvSpPr>
        <p:spPr>
          <a:xfrm>
            <a:off x="6096000" y="2035175"/>
            <a:ext cx="5626100" cy="4135438"/>
          </a:xfrm>
        </p:spPr>
        <p:txBody>
          <a:bodyPr/>
          <a:lstStyle/>
          <a:p>
            <a:r>
              <a:rPr lang="en-US"/>
              <a:t>Click icon to add chart</a:t>
            </a:r>
          </a:p>
        </p:txBody>
      </p:sp>
    </p:spTree>
    <p:extLst>
      <p:ext uri="{BB962C8B-B14F-4D97-AF65-F5344CB8AC3E}">
        <p14:creationId xmlns:p14="http://schemas.microsoft.com/office/powerpoint/2010/main" val="3775360604"/>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Line Title and Subtitle – 2 Column Table ">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78824"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able Placeholder 4">
            <a:extLst>
              <a:ext uri="{FF2B5EF4-FFF2-40B4-BE49-F238E27FC236}">
                <a16:creationId xmlns:a16="http://schemas.microsoft.com/office/drawing/2014/main" id="{DDB6B7F9-A617-4746-B8C5-D517F8571D88}"/>
              </a:ext>
            </a:extLst>
          </p:cNvPr>
          <p:cNvSpPr>
            <a:spLocks noGrp="1"/>
          </p:cNvSpPr>
          <p:nvPr>
            <p:ph type="tbl" sz="quarter" idx="13"/>
          </p:nvPr>
        </p:nvSpPr>
        <p:spPr>
          <a:xfrm>
            <a:off x="6096000" y="2035175"/>
            <a:ext cx="5626100" cy="4135438"/>
          </a:xfrm>
        </p:spPr>
        <p:txBody>
          <a:bodyPr/>
          <a:lstStyle/>
          <a:p>
            <a:r>
              <a:rPr lang="en-US"/>
              <a:t>Click icon to add table</a:t>
            </a:r>
          </a:p>
        </p:txBody>
      </p:sp>
    </p:spTree>
    <p:extLst>
      <p:ext uri="{BB962C8B-B14F-4D97-AF65-F5344CB8AC3E}">
        <p14:creationId xmlns:p14="http://schemas.microsoft.com/office/powerpoint/2010/main" val="3397467323"/>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Subtitle – 2 Column Table">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200" y="1080175"/>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able Placeholder 4">
            <a:extLst>
              <a:ext uri="{FF2B5EF4-FFF2-40B4-BE49-F238E27FC236}">
                <a16:creationId xmlns:a16="http://schemas.microsoft.com/office/drawing/2014/main" id="{82CCEC43-3006-2546-A911-7CC1C1D29E98}"/>
              </a:ext>
            </a:extLst>
          </p:cNvPr>
          <p:cNvSpPr>
            <a:spLocks noGrp="1"/>
          </p:cNvSpPr>
          <p:nvPr>
            <p:ph type="tbl" sz="quarter" idx="13"/>
          </p:nvPr>
        </p:nvSpPr>
        <p:spPr>
          <a:xfrm>
            <a:off x="6096000" y="2035175"/>
            <a:ext cx="5626100" cy="4135438"/>
          </a:xfrm>
        </p:spPr>
        <p:txBody>
          <a:bodyPr/>
          <a:lstStyle/>
          <a:p>
            <a:r>
              <a:rPr lang="en-US"/>
              <a:t>Click icon to add table</a:t>
            </a:r>
          </a:p>
        </p:txBody>
      </p:sp>
    </p:spTree>
    <p:extLst>
      <p:ext uri="{BB962C8B-B14F-4D97-AF65-F5344CB8AC3E}">
        <p14:creationId xmlns:p14="http://schemas.microsoft.com/office/powerpoint/2010/main" val="2368805901"/>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Line Title – 2 Column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able Placeholder 4">
            <a:extLst>
              <a:ext uri="{FF2B5EF4-FFF2-40B4-BE49-F238E27FC236}">
                <a16:creationId xmlns:a16="http://schemas.microsoft.com/office/drawing/2014/main" id="{C2EA7F68-D910-7440-A156-C54B3BF9100E}"/>
              </a:ext>
            </a:extLst>
          </p:cNvPr>
          <p:cNvSpPr>
            <a:spLocks noGrp="1"/>
          </p:cNvSpPr>
          <p:nvPr>
            <p:ph type="tbl" sz="quarter" idx="11"/>
          </p:nvPr>
        </p:nvSpPr>
        <p:spPr>
          <a:xfrm>
            <a:off x="6096000" y="2035175"/>
            <a:ext cx="5626100" cy="4135438"/>
          </a:xfrm>
        </p:spPr>
        <p:txBody>
          <a:bodyPr/>
          <a:lstStyle/>
          <a:p>
            <a:r>
              <a:rPr lang="en-US"/>
              <a:t>Click icon to add table</a:t>
            </a:r>
          </a:p>
        </p:txBody>
      </p:sp>
    </p:spTree>
    <p:extLst>
      <p:ext uri="{BB962C8B-B14F-4D97-AF65-F5344CB8AC3E}">
        <p14:creationId xmlns:p14="http://schemas.microsoft.com/office/powerpoint/2010/main" val="163563438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Line Title and Subtitle – 2 Column Imag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78824"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AD838FA4-0E2E-0D4A-BDA3-03B56F5460AB}"/>
              </a:ext>
            </a:extLst>
          </p:cNvPr>
          <p:cNvSpPr>
            <a:spLocks noGrp="1"/>
          </p:cNvSpPr>
          <p:nvPr>
            <p:ph type="pic" sz="quarter" idx="13"/>
          </p:nvPr>
        </p:nvSpPr>
        <p:spPr>
          <a:xfrm>
            <a:off x="6096000" y="2035175"/>
            <a:ext cx="5626100" cy="4135438"/>
          </a:xfrm>
          <a:solidFill>
            <a:srgbClr val="A6A6A6"/>
          </a:solidFill>
        </p:spPr>
        <p:txBody>
          <a:bodyPr/>
          <a:lstStyle/>
          <a:p>
            <a:r>
              <a:rPr lang="en-US"/>
              <a:t>Click icon to add picture</a:t>
            </a:r>
          </a:p>
        </p:txBody>
      </p:sp>
    </p:spTree>
    <p:extLst>
      <p:ext uri="{BB962C8B-B14F-4D97-AF65-F5344CB8AC3E}">
        <p14:creationId xmlns:p14="http://schemas.microsoft.com/office/powerpoint/2010/main" val="2892424904"/>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ubtitle – 2 Column Image">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200" y="1080175"/>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F3EA42B3-3F13-8D44-B38D-65D2D7EFB7EF}"/>
              </a:ext>
            </a:extLst>
          </p:cNvPr>
          <p:cNvSpPr>
            <a:spLocks noGrp="1"/>
          </p:cNvSpPr>
          <p:nvPr>
            <p:ph type="pic" sz="quarter" idx="13"/>
          </p:nvPr>
        </p:nvSpPr>
        <p:spPr>
          <a:xfrm>
            <a:off x="6096000" y="2035175"/>
            <a:ext cx="5626100" cy="4135438"/>
          </a:xfrm>
          <a:solidFill>
            <a:srgbClr val="A6A6A6"/>
          </a:solidFill>
        </p:spPr>
        <p:txBody>
          <a:bodyPr/>
          <a:lstStyle/>
          <a:p>
            <a:r>
              <a:rPr lang="en-US"/>
              <a:t>Click icon to add picture</a:t>
            </a:r>
          </a:p>
        </p:txBody>
      </p:sp>
    </p:spTree>
    <p:extLst>
      <p:ext uri="{BB962C8B-B14F-4D97-AF65-F5344CB8AC3E}">
        <p14:creationId xmlns:p14="http://schemas.microsoft.com/office/powerpoint/2010/main" val="2687406422"/>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Line Title – 2 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0EEE6552-D837-0F4F-956F-A0D96DCB6FE0}"/>
              </a:ext>
            </a:extLst>
          </p:cNvPr>
          <p:cNvSpPr>
            <a:spLocks noGrp="1"/>
          </p:cNvSpPr>
          <p:nvPr>
            <p:ph type="pic" sz="quarter" idx="11"/>
          </p:nvPr>
        </p:nvSpPr>
        <p:spPr>
          <a:xfrm>
            <a:off x="6096000" y="2035175"/>
            <a:ext cx="5626100" cy="4135438"/>
          </a:xfrm>
          <a:solidFill>
            <a:srgbClr val="A6A6A6"/>
          </a:solidFill>
        </p:spPr>
        <p:txBody>
          <a:bodyPr/>
          <a:lstStyle/>
          <a:p>
            <a:r>
              <a:rPr lang="en-US"/>
              <a:t>Click icon to add picture</a:t>
            </a:r>
          </a:p>
        </p:txBody>
      </p:sp>
    </p:spTree>
    <p:extLst>
      <p:ext uri="{BB962C8B-B14F-4D97-AF65-F5344CB8AC3E}">
        <p14:creationId xmlns:p14="http://schemas.microsoft.com/office/powerpoint/2010/main" val="136412233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Line Title and Subtitle – 3 Colum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66BA8887-7F93-F846-8280-2DF093423A95}"/>
              </a:ext>
            </a:extLst>
          </p:cNvPr>
          <p:cNvSpPr>
            <a:spLocks noGrp="1"/>
          </p:cNvSpPr>
          <p:nvPr>
            <p:ph type="body" sz="quarter" idx="13"/>
          </p:nvPr>
        </p:nvSpPr>
        <p:spPr>
          <a:xfrm>
            <a:off x="430657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69CBC24E-EB4A-A94F-AB39-97D5B3DDDBDE}"/>
              </a:ext>
            </a:extLst>
          </p:cNvPr>
          <p:cNvSpPr>
            <a:spLocks noGrp="1"/>
          </p:cNvSpPr>
          <p:nvPr>
            <p:ph type="body" sz="quarter" idx="14"/>
          </p:nvPr>
        </p:nvSpPr>
        <p:spPr>
          <a:xfrm>
            <a:off x="815594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6406541"/>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199" y="1080175"/>
            <a:ext cx="8378825"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2035175"/>
            <a:ext cx="914400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063879"/>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 3 Column">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200" y="1080175"/>
            <a:ext cx="8378824"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48495D9B-A8D0-BF48-A4FB-4458328F9C0D}"/>
              </a:ext>
            </a:extLst>
          </p:cNvPr>
          <p:cNvSpPr>
            <a:spLocks noGrp="1"/>
          </p:cNvSpPr>
          <p:nvPr>
            <p:ph type="body" sz="quarter" idx="13"/>
          </p:nvPr>
        </p:nvSpPr>
        <p:spPr>
          <a:xfrm>
            <a:off x="430657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C5720CDE-2A79-D341-92F6-D19A305AAB8D}"/>
              </a:ext>
            </a:extLst>
          </p:cNvPr>
          <p:cNvSpPr>
            <a:spLocks noGrp="1"/>
          </p:cNvSpPr>
          <p:nvPr>
            <p:ph type="body" sz="quarter" idx="14"/>
          </p:nvPr>
        </p:nvSpPr>
        <p:spPr>
          <a:xfrm>
            <a:off x="815594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0912013"/>
      </p:ext>
    </p:extLst>
  </p:cSld>
  <p:clrMapOvr>
    <a:masterClrMapping/>
  </p:clrMapOvr>
  <p:transition spd="slow"/>
  <p:extLst>
    <p:ext uri="{DCECCB84-F9BA-43D5-87BE-67443E8EF086}">
      <p15:sldGuideLst xmlns:p15="http://schemas.microsoft.com/office/powerpoint/2012/main">
        <p15:guide id="1" orient="horz" pos="816">
          <p15:clr>
            <a:srgbClr val="FBAE40"/>
          </p15:clr>
        </p15:guide>
        <p15:guide id="2" orient="horz" pos="62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Line Title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4C62986D-9A9C-DF48-9A46-5A46C920939A}"/>
              </a:ext>
            </a:extLst>
          </p:cNvPr>
          <p:cNvSpPr>
            <a:spLocks noGrp="1"/>
          </p:cNvSpPr>
          <p:nvPr>
            <p:ph type="body" sz="quarter" idx="11"/>
          </p:nvPr>
        </p:nvSpPr>
        <p:spPr>
          <a:xfrm>
            <a:off x="430657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F84BCE9A-1AB3-4749-B81C-682F7B336EAA}"/>
              </a:ext>
            </a:extLst>
          </p:cNvPr>
          <p:cNvSpPr>
            <a:spLocks noGrp="1"/>
          </p:cNvSpPr>
          <p:nvPr>
            <p:ph type="body" sz="quarter" idx="12"/>
          </p:nvPr>
        </p:nvSpPr>
        <p:spPr>
          <a:xfrm>
            <a:off x="815594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277846"/>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Line Title and Subtitle – 3 Column 3 Imag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78824"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66BA8887-7F93-F846-8280-2DF093423A95}"/>
              </a:ext>
            </a:extLst>
          </p:cNvPr>
          <p:cNvSpPr>
            <a:spLocks noGrp="1"/>
          </p:cNvSpPr>
          <p:nvPr>
            <p:ph type="body" sz="quarter" idx="13"/>
          </p:nvPr>
        </p:nvSpPr>
        <p:spPr>
          <a:xfrm>
            <a:off x="430657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69CBC24E-EB4A-A94F-AB39-97D5B3DDDBDE}"/>
              </a:ext>
            </a:extLst>
          </p:cNvPr>
          <p:cNvSpPr>
            <a:spLocks noGrp="1"/>
          </p:cNvSpPr>
          <p:nvPr>
            <p:ph type="body" sz="quarter" idx="14"/>
          </p:nvPr>
        </p:nvSpPr>
        <p:spPr>
          <a:xfrm>
            <a:off x="815594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E9D91581-DD8B-424C-8EE8-EBE5E12858AA}"/>
              </a:ext>
            </a:extLst>
          </p:cNvPr>
          <p:cNvSpPr>
            <a:spLocks noGrp="1"/>
          </p:cNvSpPr>
          <p:nvPr>
            <p:ph type="pic" sz="quarter" idx="15"/>
          </p:nvPr>
        </p:nvSpPr>
        <p:spPr>
          <a:xfrm>
            <a:off x="457200" y="2030781"/>
            <a:ext cx="3566160" cy="1790700"/>
          </a:xfrm>
          <a:solidFill>
            <a:srgbClr val="A6A6A6"/>
          </a:solidFill>
        </p:spPr>
        <p:txBody>
          <a:bodyPr/>
          <a:lstStyle/>
          <a:p>
            <a:r>
              <a:rPr lang="en-US"/>
              <a:t>Click icon to add picture</a:t>
            </a:r>
          </a:p>
        </p:txBody>
      </p:sp>
      <p:sp>
        <p:nvSpPr>
          <p:cNvPr id="10" name="Picture Placeholder 7">
            <a:extLst>
              <a:ext uri="{FF2B5EF4-FFF2-40B4-BE49-F238E27FC236}">
                <a16:creationId xmlns:a16="http://schemas.microsoft.com/office/drawing/2014/main" id="{A16693EB-C85F-F440-A17D-0A7C1AE0D111}"/>
              </a:ext>
            </a:extLst>
          </p:cNvPr>
          <p:cNvSpPr>
            <a:spLocks noGrp="1"/>
          </p:cNvSpPr>
          <p:nvPr>
            <p:ph type="pic" sz="quarter" idx="16"/>
          </p:nvPr>
        </p:nvSpPr>
        <p:spPr>
          <a:xfrm>
            <a:off x="4309269" y="2030781"/>
            <a:ext cx="3566160" cy="1790700"/>
          </a:xfrm>
          <a:solidFill>
            <a:srgbClr val="A6A6A6"/>
          </a:solidFill>
        </p:spPr>
        <p:txBody>
          <a:bodyPr/>
          <a:lstStyle/>
          <a:p>
            <a:r>
              <a:rPr lang="en-US"/>
              <a:t>Click icon to add picture</a:t>
            </a:r>
          </a:p>
        </p:txBody>
      </p:sp>
      <p:sp>
        <p:nvSpPr>
          <p:cNvPr id="11" name="Picture Placeholder 7">
            <a:extLst>
              <a:ext uri="{FF2B5EF4-FFF2-40B4-BE49-F238E27FC236}">
                <a16:creationId xmlns:a16="http://schemas.microsoft.com/office/drawing/2014/main" id="{A7679A9A-8303-9B4E-9EC8-943B27BD8CBE}"/>
              </a:ext>
            </a:extLst>
          </p:cNvPr>
          <p:cNvSpPr>
            <a:spLocks noGrp="1"/>
          </p:cNvSpPr>
          <p:nvPr>
            <p:ph type="pic" sz="quarter" idx="17"/>
          </p:nvPr>
        </p:nvSpPr>
        <p:spPr>
          <a:xfrm>
            <a:off x="8155940" y="2030781"/>
            <a:ext cx="3566160" cy="1790700"/>
          </a:xfrm>
          <a:solidFill>
            <a:srgbClr val="A6A6A6"/>
          </a:solidFill>
        </p:spPr>
        <p:txBody>
          <a:bodyPr/>
          <a:lstStyle/>
          <a:p>
            <a:r>
              <a:rPr lang="en-US"/>
              <a:t>Click icon to add picture</a:t>
            </a:r>
          </a:p>
        </p:txBody>
      </p:sp>
    </p:spTree>
    <p:extLst>
      <p:ext uri="{BB962C8B-B14F-4D97-AF65-F5344CB8AC3E}">
        <p14:creationId xmlns:p14="http://schemas.microsoft.com/office/powerpoint/2010/main" val="2286342375"/>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Subtitle – 3 Column 3 Image">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200" y="1080175"/>
            <a:ext cx="8378824"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48495D9B-A8D0-BF48-A4FB-4458328F9C0D}"/>
              </a:ext>
            </a:extLst>
          </p:cNvPr>
          <p:cNvSpPr>
            <a:spLocks noGrp="1"/>
          </p:cNvSpPr>
          <p:nvPr>
            <p:ph type="body" sz="quarter" idx="13"/>
          </p:nvPr>
        </p:nvSpPr>
        <p:spPr>
          <a:xfrm>
            <a:off x="430657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C5720CDE-2A79-D341-92F6-D19A305AAB8D}"/>
              </a:ext>
            </a:extLst>
          </p:cNvPr>
          <p:cNvSpPr>
            <a:spLocks noGrp="1"/>
          </p:cNvSpPr>
          <p:nvPr>
            <p:ph type="body" sz="quarter" idx="14"/>
          </p:nvPr>
        </p:nvSpPr>
        <p:spPr>
          <a:xfrm>
            <a:off x="815594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235181B5-D1B4-AC4E-9580-29F146DF1ADA}"/>
              </a:ext>
            </a:extLst>
          </p:cNvPr>
          <p:cNvSpPr>
            <a:spLocks noGrp="1"/>
          </p:cNvSpPr>
          <p:nvPr>
            <p:ph type="pic" sz="quarter" idx="15"/>
          </p:nvPr>
        </p:nvSpPr>
        <p:spPr>
          <a:xfrm>
            <a:off x="457200" y="2035175"/>
            <a:ext cx="3566160" cy="1790700"/>
          </a:xfrm>
          <a:solidFill>
            <a:srgbClr val="A6A6A6"/>
          </a:solidFill>
        </p:spPr>
        <p:txBody>
          <a:bodyPr/>
          <a:lstStyle/>
          <a:p>
            <a:r>
              <a:rPr lang="en-US"/>
              <a:t>Click icon to add picture</a:t>
            </a:r>
          </a:p>
        </p:txBody>
      </p:sp>
      <p:sp>
        <p:nvSpPr>
          <p:cNvPr id="10" name="Picture Placeholder 7">
            <a:extLst>
              <a:ext uri="{FF2B5EF4-FFF2-40B4-BE49-F238E27FC236}">
                <a16:creationId xmlns:a16="http://schemas.microsoft.com/office/drawing/2014/main" id="{CB361CE7-A1B3-1C4D-8206-C64A24F905A0}"/>
              </a:ext>
            </a:extLst>
          </p:cNvPr>
          <p:cNvSpPr>
            <a:spLocks noGrp="1"/>
          </p:cNvSpPr>
          <p:nvPr>
            <p:ph type="pic" sz="quarter" idx="16"/>
          </p:nvPr>
        </p:nvSpPr>
        <p:spPr>
          <a:xfrm>
            <a:off x="4309269" y="2035175"/>
            <a:ext cx="3566160" cy="1790700"/>
          </a:xfrm>
          <a:solidFill>
            <a:srgbClr val="A6A6A6"/>
          </a:solidFill>
        </p:spPr>
        <p:txBody>
          <a:bodyPr/>
          <a:lstStyle/>
          <a:p>
            <a:r>
              <a:rPr lang="en-US"/>
              <a:t>Click icon to add picture</a:t>
            </a:r>
          </a:p>
        </p:txBody>
      </p:sp>
      <p:sp>
        <p:nvSpPr>
          <p:cNvPr id="11" name="Picture Placeholder 7">
            <a:extLst>
              <a:ext uri="{FF2B5EF4-FFF2-40B4-BE49-F238E27FC236}">
                <a16:creationId xmlns:a16="http://schemas.microsoft.com/office/drawing/2014/main" id="{49A5747C-F51C-4445-A73C-5E45478B35EB}"/>
              </a:ext>
            </a:extLst>
          </p:cNvPr>
          <p:cNvSpPr>
            <a:spLocks noGrp="1"/>
          </p:cNvSpPr>
          <p:nvPr>
            <p:ph type="pic" sz="quarter" idx="17"/>
          </p:nvPr>
        </p:nvSpPr>
        <p:spPr>
          <a:xfrm>
            <a:off x="8155940" y="2035175"/>
            <a:ext cx="3566160" cy="1790700"/>
          </a:xfrm>
          <a:solidFill>
            <a:srgbClr val="A6A6A6"/>
          </a:solidFill>
        </p:spPr>
        <p:txBody>
          <a:bodyPr/>
          <a:lstStyle/>
          <a:p>
            <a:r>
              <a:rPr lang="en-US"/>
              <a:t>Click icon to add picture</a:t>
            </a:r>
          </a:p>
        </p:txBody>
      </p:sp>
    </p:spTree>
    <p:extLst>
      <p:ext uri="{BB962C8B-B14F-4D97-AF65-F5344CB8AC3E}">
        <p14:creationId xmlns:p14="http://schemas.microsoft.com/office/powerpoint/2010/main" val="2301958539"/>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Line Title – 3 Column 3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4C62986D-9A9C-DF48-9A46-5A46C920939A}"/>
              </a:ext>
            </a:extLst>
          </p:cNvPr>
          <p:cNvSpPr>
            <a:spLocks noGrp="1"/>
          </p:cNvSpPr>
          <p:nvPr>
            <p:ph type="body" sz="quarter" idx="11"/>
          </p:nvPr>
        </p:nvSpPr>
        <p:spPr>
          <a:xfrm>
            <a:off x="430657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F84BCE9A-1AB3-4749-B81C-682F7B336EAA}"/>
              </a:ext>
            </a:extLst>
          </p:cNvPr>
          <p:cNvSpPr>
            <a:spLocks noGrp="1"/>
          </p:cNvSpPr>
          <p:nvPr>
            <p:ph type="body" sz="quarter" idx="12"/>
          </p:nvPr>
        </p:nvSpPr>
        <p:spPr>
          <a:xfrm>
            <a:off x="815594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7">
            <a:extLst>
              <a:ext uri="{FF2B5EF4-FFF2-40B4-BE49-F238E27FC236}">
                <a16:creationId xmlns:a16="http://schemas.microsoft.com/office/drawing/2014/main" id="{4A4DFFA4-996A-A241-8235-A81A912019E6}"/>
              </a:ext>
            </a:extLst>
          </p:cNvPr>
          <p:cNvSpPr>
            <a:spLocks noGrp="1"/>
          </p:cNvSpPr>
          <p:nvPr>
            <p:ph type="pic" sz="quarter" idx="14"/>
          </p:nvPr>
        </p:nvSpPr>
        <p:spPr>
          <a:xfrm>
            <a:off x="457200" y="2035175"/>
            <a:ext cx="3566160" cy="1790700"/>
          </a:xfrm>
          <a:solidFill>
            <a:srgbClr val="A6A6A6"/>
          </a:solidFill>
        </p:spPr>
        <p:txBody>
          <a:bodyPr/>
          <a:lstStyle/>
          <a:p>
            <a:r>
              <a:rPr lang="en-US"/>
              <a:t>Click icon to add picture</a:t>
            </a:r>
          </a:p>
        </p:txBody>
      </p:sp>
      <p:sp>
        <p:nvSpPr>
          <p:cNvPr id="8" name="Picture Placeholder 7">
            <a:extLst>
              <a:ext uri="{FF2B5EF4-FFF2-40B4-BE49-F238E27FC236}">
                <a16:creationId xmlns:a16="http://schemas.microsoft.com/office/drawing/2014/main" id="{F1EA2C99-8B31-EA47-8154-16190381DE82}"/>
              </a:ext>
            </a:extLst>
          </p:cNvPr>
          <p:cNvSpPr>
            <a:spLocks noGrp="1"/>
          </p:cNvSpPr>
          <p:nvPr>
            <p:ph type="pic" sz="quarter" idx="15"/>
          </p:nvPr>
        </p:nvSpPr>
        <p:spPr>
          <a:xfrm>
            <a:off x="4309269" y="2035175"/>
            <a:ext cx="3566160" cy="1790700"/>
          </a:xfrm>
          <a:solidFill>
            <a:srgbClr val="A6A6A6"/>
          </a:solidFill>
        </p:spPr>
        <p:txBody>
          <a:bodyPr/>
          <a:lstStyle/>
          <a:p>
            <a:r>
              <a:rPr lang="en-US"/>
              <a:t>Click icon to add picture</a:t>
            </a:r>
          </a:p>
        </p:txBody>
      </p:sp>
      <p:sp>
        <p:nvSpPr>
          <p:cNvPr id="9" name="Picture Placeholder 7">
            <a:extLst>
              <a:ext uri="{FF2B5EF4-FFF2-40B4-BE49-F238E27FC236}">
                <a16:creationId xmlns:a16="http://schemas.microsoft.com/office/drawing/2014/main" id="{ABF7F3AE-85E1-9049-9844-E04A505D7001}"/>
              </a:ext>
            </a:extLst>
          </p:cNvPr>
          <p:cNvSpPr>
            <a:spLocks noGrp="1"/>
          </p:cNvSpPr>
          <p:nvPr>
            <p:ph type="pic" sz="quarter" idx="16"/>
          </p:nvPr>
        </p:nvSpPr>
        <p:spPr>
          <a:xfrm>
            <a:off x="8155940" y="2035175"/>
            <a:ext cx="3566160" cy="1790700"/>
          </a:xfrm>
          <a:solidFill>
            <a:srgbClr val="A6A6A6"/>
          </a:solidFill>
        </p:spPr>
        <p:txBody>
          <a:bodyPr/>
          <a:lstStyle/>
          <a:p>
            <a:r>
              <a:rPr lang="en-US"/>
              <a:t>Click icon to add picture</a:t>
            </a:r>
          </a:p>
        </p:txBody>
      </p:sp>
    </p:spTree>
    <p:extLst>
      <p:ext uri="{BB962C8B-B14F-4D97-AF65-F5344CB8AC3E}">
        <p14:creationId xmlns:p14="http://schemas.microsoft.com/office/powerpoint/2010/main" val="3917093465"/>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Line Ttitle and Subtitle – 3 Column 3 Circ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66BA8887-7F93-F846-8280-2DF093423A95}"/>
              </a:ext>
            </a:extLst>
          </p:cNvPr>
          <p:cNvSpPr>
            <a:spLocks noGrp="1"/>
          </p:cNvSpPr>
          <p:nvPr>
            <p:ph type="body" sz="quarter" idx="13"/>
          </p:nvPr>
        </p:nvSpPr>
        <p:spPr>
          <a:xfrm>
            <a:off x="430657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69CBC24E-EB4A-A94F-AB39-97D5B3DDDBDE}"/>
              </a:ext>
            </a:extLst>
          </p:cNvPr>
          <p:cNvSpPr>
            <a:spLocks noGrp="1"/>
          </p:cNvSpPr>
          <p:nvPr>
            <p:ph type="body" sz="quarter" idx="14"/>
          </p:nvPr>
        </p:nvSpPr>
        <p:spPr>
          <a:xfrm>
            <a:off x="815594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E9D91581-DD8B-424C-8EE8-EBE5E12858AA}"/>
              </a:ext>
            </a:extLst>
          </p:cNvPr>
          <p:cNvSpPr>
            <a:spLocks noGrp="1"/>
          </p:cNvSpPr>
          <p:nvPr>
            <p:ph type="pic" sz="quarter" idx="15"/>
          </p:nvPr>
        </p:nvSpPr>
        <p:spPr>
          <a:xfrm>
            <a:off x="457200" y="2039112"/>
            <a:ext cx="1408176" cy="1408176"/>
          </a:xfrm>
          <a:prstGeom prst="ellipse">
            <a:avLst/>
          </a:prstGeom>
          <a:solidFill>
            <a:srgbClr val="A6A6A6"/>
          </a:solidFill>
        </p:spPr>
        <p:txBody>
          <a:bodyPr/>
          <a:lstStyle/>
          <a:p>
            <a:r>
              <a:rPr lang="en-US"/>
              <a:t>Click icon to add picture</a:t>
            </a:r>
          </a:p>
        </p:txBody>
      </p:sp>
      <p:sp>
        <p:nvSpPr>
          <p:cNvPr id="10" name="Picture Placeholder 7">
            <a:extLst>
              <a:ext uri="{FF2B5EF4-FFF2-40B4-BE49-F238E27FC236}">
                <a16:creationId xmlns:a16="http://schemas.microsoft.com/office/drawing/2014/main" id="{A16693EB-C85F-F440-A17D-0A7C1AE0D111}"/>
              </a:ext>
            </a:extLst>
          </p:cNvPr>
          <p:cNvSpPr>
            <a:spLocks noGrp="1"/>
          </p:cNvSpPr>
          <p:nvPr>
            <p:ph type="pic" sz="quarter" idx="16"/>
          </p:nvPr>
        </p:nvSpPr>
        <p:spPr>
          <a:xfrm>
            <a:off x="4309269" y="2039112"/>
            <a:ext cx="1408176" cy="1408176"/>
          </a:xfrm>
          <a:prstGeom prst="ellipse">
            <a:avLst/>
          </a:prstGeom>
          <a:solidFill>
            <a:srgbClr val="A6A6A6"/>
          </a:solidFill>
        </p:spPr>
        <p:txBody>
          <a:bodyPr/>
          <a:lstStyle/>
          <a:p>
            <a:r>
              <a:rPr lang="en-US"/>
              <a:t>Click icon to add picture</a:t>
            </a:r>
          </a:p>
        </p:txBody>
      </p:sp>
      <p:sp>
        <p:nvSpPr>
          <p:cNvPr id="11" name="Picture Placeholder 7">
            <a:extLst>
              <a:ext uri="{FF2B5EF4-FFF2-40B4-BE49-F238E27FC236}">
                <a16:creationId xmlns:a16="http://schemas.microsoft.com/office/drawing/2014/main" id="{A7679A9A-8303-9B4E-9EC8-943B27BD8CBE}"/>
              </a:ext>
            </a:extLst>
          </p:cNvPr>
          <p:cNvSpPr>
            <a:spLocks noGrp="1"/>
          </p:cNvSpPr>
          <p:nvPr>
            <p:ph type="pic" sz="quarter" idx="17"/>
          </p:nvPr>
        </p:nvSpPr>
        <p:spPr>
          <a:xfrm>
            <a:off x="8155940" y="2039112"/>
            <a:ext cx="1408176" cy="1408176"/>
          </a:xfrm>
          <a:prstGeom prst="ellipse">
            <a:avLst/>
          </a:prstGeom>
          <a:solidFill>
            <a:srgbClr val="A6A6A6"/>
          </a:solidFill>
        </p:spPr>
        <p:txBody>
          <a:bodyPr/>
          <a:lstStyle/>
          <a:p>
            <a:r>
              <a:rPr lang="en-US"/>
              <a:t>Click icon to add picture</a:t>
            </a:r>
          </a:p>
        </p:txBody>
      </p:sp>
    </p:spTree>
    <p:extLst>
      <p:ext uri="{BB962C8B-B14F-4D97-AF65-F5344CB8AC3E}">
        <p14:creationId xmlns:p14="http://schemas.microsoft.com/office/powerpoint/2010/main" val="4080225188"/>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 3 Column 3 Circle">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199" y="1080175"/>
            <a:ext cx="8378825"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48495D9B-A8D0-BF48-A4FB-4458328F9C0D}"/>
              </a:ext>
            </a:extLst>
          </p:cNvPr>
          <p:cNvSpPr>
            <a:spLocks noGrp="1"/>
          </p:cNvSpPr>
          <p:nvPr>
            <p:ph type="body" sz="quarter" idx="13"/>
          </p:nvPr>
        </p:nvSpPr>
        <p:spPr>
          <a:xfrm>
            <a:off x="430657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C5720CDE-2A79-D341-92F6-D19A305AAB8D}"/>
              </a:ext>
            </a:extLst>
          </p:cNvPr>
          <p:cNvSpPr>
            <a:spLocks noGrp="1"/>
          </p:cNvSpPr>
          <p:nvPr>
            <p:ph type="body" sz="quarter" idx="14"/>
          </p:nvPr>
        </p:nvSpPr>
        <p:spPr>
          <a:xfrm>
            <a:off x="815594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235181B5-D1B4-AC4E-9580-29F146DF1ADA}"/>
              </a:ext>
            </a:extLst>
          </p:cNvPr>
          <p:cNvSpPr>
            <a:spLocks noGrp="1"/>
          </p:cNvSpPr>
          <p:nvPr>
            <p:ph type="pic" sz="quarter" idx="15"/>
          </p:nvPr>
        </p:nvSpPr>
        <p:spPr>
          <a:xfrm>
            <a:off x="457200" y="2035175"/>
            <a:ext cx="1408176" cy="1408176"/>
          </a:xfrm>
          <a:prstGeom prst="ellipse">
            <a:avLst/>
          </a:prstGeom>
          <a:solidFill>
            <a:srgbClr val="A6A6A6"/>
          </a:solidFill>
        </p:spPr>
        <p:txBody>
          <a:bodyPr/>
          <a:lstStyle/>
          <a:p>
            <a:r>
              <a:rPr lang="en-US"/>
              <a:t>Click icon to add picture</a:t>
            </a:r>
          </a:p>
        </p:txBody>
      </p:sp>
      <p:sp>
        <p:nvSpPr>
          <p:cNvPr id="10" name="Picture Placeholder 7">
            <a:extLst>
              <a:ext uri="{FF2B5EF4-FFF2-40B4-BE49-F238E27FC236}">
                <a16:creationId xmlns:a16="http://schemas.microsoft.com/office/drawing/2014/main" id="{CB361CE7-A1B3-1C4D-8206-C64A24F905A0}"/>
              </a:ext>
            </a:extLst>
          </p:cNvPr>
          <p:cNvSpPr>
            <a:spLocks noGrp="1"/>
          </p:cNvSpPr>
          <p:nvPr>
            <p:ph type="pic" sz="quarter" idx="16"/>
          </p:nvPr>
        </p:nvSpPr>
        <p:spPr>
          <a:xfrm>
            <a:off x="4309269" y="2035175"/>
            <a:ext cx="1408176" cy="1408176"/>
          </a:xfrm>
          <a:prstGeom prst="ellipse">
            <a:avLst/>
          </a:prstGeom>
          <a:solidFill>
            <a:srgbClr val="A6A6A6"/>
          </a:solidFill>
        </p:spPr>
        <p:txBody>
          <a:bodyPr/>
          <a:lstStyle/>
          <a:p>
            <a:r>
              <a:rPr lang="en-US"/>
              <a:t>Click icon to add picture</a:t>
            </a:r>
          </a:p>
        </p:txBody>
      </p:sp>
      <p:sp>
        <p:nvSpPr>
          <p:cNvPr id="11" name="Picture Placeholder 7">
            <a:extLst>
              <a:ext uri="{FF2B5EF4-FFF2-40B4-BE49-F238E27FC236}">
                <a16:creationId xmlns:a16="http://schemas.microsoft.com/office/drawing/2014/main" id="{49A5747C-F51C-4445-A73C-5E45478B35EB}"/>
              </a:ext>
            </a:extLst>
          </p:cNvPr>
          <p:cNvSpPr>
            <a:spLocks noGrp="1"/>
          </p:cNvSpPr>
          <p:nvPr>
            <p:ph type="pic" sz="quarter" idx="17"/>
          </p:nvPr>
        </p:nvSpPr>
        <p:spPr>
          <a:xfrm>
            <a:off x="8155940" y="2035175"/>
            <a:ext cx="1408176" cy="1408176"/>
          </a:xfrm>
          <a:prstGeom prst="ellipse">
            <a:avLst/>
          </a:prstGeom>
          <a:solidFill>
            <a:srgbClr val="A6A6A6"/>
          </a:solidFill>
        </p:spPr>
        <p:txBody>
          <a:bodyPr/>
          <a:lstStyle/>
          <a:p>
            <a:r>
              <a:rPr lang="en-US"/>
              <a:t>Click icon to add picture</a:t>
            </a:r>
          </a:p>
        </p:txBody>
      </p:sp>
    </p:spTree>
    <p:extLst>
      <p:ext uri="{BB962C8B-B14F-4D97-AF65-F5344CB8AC3E}">
        <p14:creationId xmlns:p14="http://schemas.microsoft.com/office/powerpoint/2010/main" val="1617964526"/>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Line Title – 3 Column 3 Circ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4C62986D-9A9C-DF48-9A46-5A46C920939A}"/>
              </a:ext>
            </a:extLst>
          </p:cNvPr>
          <p:cNvSpPr>
            <a:spLocks noGrp="1"/>
          </p:cNvSpPr>
          <p:nvPr>
            <p:ph type="body" sz="quarter" idx="11"/>
          </p:nvPr>
        </p:nvSpPr>
        <p:spPr>
          <a:xfrm>
            <a:off x="430657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F84BCE9A-1AB3-4749-B81C-682F7B336EAA}"/>
              </a:ext>
            </a:extLst>
          </p:cNvPr>
          <p:cNvSpPr>
            <a:spLocks noGrp="1"/>
          </p:cNvSpPr>
          <p:nvPr>
            <p:ph type="body" sz="quarter" idx="12"/>
          </p:nvPr>
        </p:nvSpPr>
        <p:spPr>
          <a:xfrm>
            <a:off x="815594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7">
            <a:extLst>
              <a:ext uri="{FF2B5EF4-FFF2-40B4-BE49-F238E27FC236}">
                <a16:creationId xmlns:a16="http://schemas.microsoft.com/office/drawing/2014/main" id="{4A4DFFA4-996A-A241-8235-A81A912019E6}"/>
              </a:ext>
            </a:extLst>
          </p:cNvPr>
          <p:cNvSpPr>
            <a:spLocks noGrp="1"/>
          </p:cNvSpPr>
          <p:nvPr>
            <p:ph type="pic" sz="quarter" idx="14"/>
          </p:nvPr>
        </p:nvSpPr>
        <p:spPr>
          <a:xfrm>
            <a:off x="457200" y="2035175"/>
            <a:ext cx="1408176" cy="1408176"/>
          </a:xfrm>
          <a:prstGeom prst="ellipse">
            <a:avLst/>
          </a:prstGeom>
          <a:solidFill>
            <a:srgbClr val="A6A6A6"/>
          </a:solidFill>
        </p:spPr>
        <p:txBody>
          <a:bodyPr/>
          <a:lstStyle/>
          <a:p>
            <a:r>
              <a:rPr lang="en-US"/>
              <a:t>Click icon to add picture</a:t>
            </a:r>
          </a:p>
        </p:txBody>
      </p:sp>
      <p:sp>
        <p:nvSpPr>
          <p:cNvPr id="8" name="Picture Placeholder 7">
            <a:extLst>
              <a:ext uri="{FF2B5EF4-FFF2-40B4-BE49-F238E27FC236}">
                <a16:creationId xmlns:a16="http://schemas.microsoft.com/office/drawing/2014/main" id="{F1EA2C99-8B31-EA47-8154-16190381DE82}"/>
              </a:ext>
            </a:extLst>
          </p:cNvPr>
          <p:cNvSpPr>
            <a:spLocks noGrp="1"/>
          </p:cNvSpPr>
          <p:nvPr>
            <p:ph type="pic" sz="quarter" idx="15"/>
          </p:nvPr>
        </p:nvSpPr>
        <p:spPr>
          <a:xfrm>
            <a:off x="4309269" y="2035175"/>
            <a:ext cx="1408176" cy="1408176"/>
          </a:xfrm>
          <a:prstGeom prst="ellipse">
            <a:avLst/>
          </a:prstGeom>
          <a:solidFill>
            <a:srgbClr val="A6A6A6"/>
          </a:solidFill>
        </p:spPr>
        <p:txBody>
          <a:bodyPr/>
          <a:lstStyle/>
          <a:p>
            <a:r>
              <a:rPr lang="en-US"/>
              <a:t>Click icon to add picture</a:t>
            </a:r>
          </a:p>
        </p:txBody>
      </p:sp>
      <p:sp>
        <p:nvSpPr>
          <p:cNvPr id="9" name="Picture Placeholder 7">
            <a:extLst>
              <a:ext uri="{FF2B5EF4-FFF2-40B4-BE49-F238E27FC236}">
                <a16:creationId xmlns:a16="http://schemas.microsoft.com/office/drawing/2014/main" id="{ABF7F3AE-85E1-9049-9844-E04A505D7001}"/>
              </a:ext>
            </a:extLst>
          </p:cNvPr>
          <p:cNvSpPr>
            <a:spLocks noGrp="1"/>
          </p:cNvSpPr>
          <p:nvPr>
            <p:ph type="pic" sz="quarter" idx="16"/>
          </p:nvPr>
        </p:nvSpPr>
        <p:spPr>
          <a:xfrm>
            <a:off x="8155940" y="2035175"/>
            <a:ext cx="1408176" cy="1408176"/>
          </a:xfrm>
          <a:prstGeom prst="ellipse">
            <a:avLst/>
          </a:prstGeom>
          <a:solidFill>
            <a:srgbClr val="A6A6A6"/>
          </a:solidFill>
        </p:spPr>
        <p:txBody>
          <a:bodyPr/>
          <a:lstStyle/>
          <a:p>
            <a:r>
              <a:rPr lang="en-US"/>
              <a:t>Click icon to add picture</a:t>
            </a:r>
          </a:p>
        </p:txBody>
      </p:sp>
    </p:spTree>
    <p:extLst>
      <p:ext uri="{BB962C8B-B14F-4D97-AF65-F5344CB8AC3E}">
        <p14:creationId xmlns:p14="http://schemas.microsoft.com/office/powerpoint/2010/main" val="3881748775"/>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Line Title and Subtitle – 3 Column 3 Image Under">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199" y="1440597"/>
            <a:ext cx="8378825"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2048603"/>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66BA8887-7F93-F846-8280-2DF093423A95}"/>
              </a:ext>
            </a:extLst>
          </p:cNvPr>
          <p:cNvSpPr>
            <a:spLocks noGrp="1"/>
          </p:cNvSpPr>
          <p:nvPr>
            <p:ph type="body" sz="quarter" idx="13"/>
          </p:nvPr>
        </p:nvSpPr>
        <p:spPr>
          <a:xfrm>
            <a:off x="4306570" y="2048603"/>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69CBC24E-EB4A-A94F-AB39-97D5B3DDDBDE}"/>
              </a:ext>
            </a:extLst>
          </p:cNvPr>
          <p:cNvSpPr>
            <a:spLocks noGrp="1"/>
          </p:cNvSpPr>
          <p:nvPr>
            <p:ph type="body" sz="quarter" idx="14"/>
          </p:nvPr>
        </p:nvSpPr>
        <p:spPr>
          <a:xfrm>
            <a:off x="8155940" y="2048603"/>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E9D91581-DD8B-424C-8EE8-EBE5E12858AA}"/>
              </a:ext>
            </a:extLst>
          </p:cNvPr>
          <p:cNvSpPr>
            <a:spLocks noGrp="1"/>
          </p:cNvSpPr>
          <p:nvPr>
            <p:ph type="pic" sz="quarter" idx="15"/>
          </p:nvPr>
        </p:nvSpPr>
        <p:spPr>
          <a:xfrm>
            <a:off x="457200" y="4379913"/>
            <a:ext cx="3566160" cy="1790700"/>
          </a:xfrm>
          <a:solidFill>
            <a:srgbClr val="A6A6A6"/>
          </a:solidFill>
        </p:spPr>
        <p:txBody>
          <a:bodyPr/>
          <a:lstStyle/>
          <a:p>
            <a:r>
              <a:rPr lang="en-US"/>
              <a:t>Click icon to add picture</a:t>
            </a:r>
          </a:p>
        </p:txBody>
      </p:sp>
      <p:sp>
        <p:nvSpPr>
          <p:cNvPr id="10" name="Picture Placeholder 7">
            <a:extLst>
              <a:ext uri="{FF2B5EF4-FFF2-40B4-BE49-F238E27FC236}">
                <a16:creationId xmlns:a16="http://schemas.microsoft.com/office/drawing/2014/main" id="{A16693EB-C85F-F440-A17D-0A7C1AE0D111}"/>
              </a:ext>
            </a:extLst>
          </p:cNvPr>
          <p:cNvSpPr>
            <a:spLocks noGrp="1"/>
          </p:cNvSpPr>
          <p:nvPr>
            <p:ph type="pic" sz="quarter" idx="16"/>
          </p:nvPr>
        </p:nvSpPr>
        <p:spPr>
          <a:xfrm>
            <a:off x="4309269" y="4379913"/>
            <a:ext cx="3566160" cy="1790700"/>
          </a:xfrm>
          <a:solidFill>
            <a:srgbClr val="A6A6A6"/>
          </a:solidFill>
        </p:spPr>
        <p:txBody>
          <a:bodyPr/>
          <a:lstStyle/>
          <a:p>
            <a:r>
              <a:rPr lang="en-US"/>
              <a:t>Click icon to add picture</a:t>
            </a:r>
          </a:p>
        </p:txBody>
      </p:sp>
      <p:sp>
        <p:nvSpPr>
          <p:cNvPr id="11" name="Picture Placeholder 7">
            <a:extLst>
              <a:ext uri="{FF2B5EF4-FFF2-40B4-BE49-F238E27FC236}">
                <a16:creationId xmlns:a16="http://schemas.microsoft.com/office/drawing/2014/main" id="{A7679A9A-8303-9B4E-9EC8-943B27BD8CBE}"/>
              </a:ext>
            </a:extLst>
          </p:cNvPr>
          <p:cNvSpPr>
            <a:spLocks noGrp="1"/>
          </p:cNvSpPr>
          <p:nvPr>
            <p:ph type="pic" sz="quarter" idx="17"/>
          </p:nvPr>
        </p:nvSpPr>
        <p:spPr>
          <a:xfrm>
            <a:off x="8155940" y="4379913"/>
            <a:ext cx="3566160" cy="1790700"/>
          </a:xfrm>
          <a:solidFill>
            <a:srgbClr val="A6A6A6"/>
          </a:solidFill>
        </p:spPr>
        <p:txBody>
          <a:bodyPr/>
          <a:lstStyle/>
          <a:p>
            <a:r>
              <a:rPr lang="en-US"/>
              <a:t>Click icon to add picture</a:t>
            </a:r>
          </a:p>
        </p:txBody>
      </p:sp>
    </p:spTree>
    <p:extLst>
      <p:ext uri="{BB962C8B-B14F-4D97-AF65-F5344CB8AC3E}">
        <p14:creationId xmlns:p14="http://schemas.microsoft.com/office/powerpoint/2010/main" val="948714010"/>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Subtitle – 3 Column 3 Image Under">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200" y="1080175"/>
            <a:ext cx="8381735"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2050700"/>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48495D9B-A8D0-BF48-A4FB-4458328F9C0D}"/>
              </a:ext>
            </a:extLst>
          </p:cNvPr>
          <p:cNvSpPr>
            <a:spLocks noGrp="1"/>
          </p:cNvSpPr>
          <p:nvPr>
            <p:ph type="body" sz="quarter" idx="13"/>
          </p:nvPr>
        </p:nvSpPr>
        <p:spPr>
          <a:xfrm>
            <a:off x="4306570" y="2050700"/>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C5720CDE-2A79-D341-92F6-D19A305AAB8D}"/>
              </a:ext>
            </a:extLst>
          </p:cNvPr>
          <p:cNvSpPr>
            <a:spLocks noGrp="1"/>
          </p:cNvSpPr>
          <p:nvPr>
            <p:ph type="body" sz="quarter" idx="14"/>
          </p:nvPr>
        </p:nvSpPr>
        <p:spPr>
          <a:xfrm>
            <a:off x="8155940" y="2050700"/>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235181B5-D1B4-AC4E-9580-29F146DF1ADA}"/>
              </a:ext>
            </a:extLst>
          </p:cNvPr>
          <p:cNvSpPr>
            <a:spLocks noGrp="1"/>
          </p:cNvSpPr>
          <p:nvPr>
            <p:ph type="pic" sz="quarter" idx="15"/>
          </p:nvPr>
        </p:nvSpPr>
        <p:spPr>
          <a:xfrm>
            <a:off x="457200" y="4379913"/>
            <a:ext cx="3566160" cy="1790700"/>
          </a:xfrm>
          <a:solidFill>
            <a:srgbClr val="A6A6A6"/>
          </a:solidFill>
        </p:spPr>
        <p:txBody>
          <a:bodyPr/>
          <a:lstStyle/>
          <a:p>
            <a:r>
              <a:rPr lang="en-US"/>
              <a:t>Click icon to add picture</a:t>
            </a:r>
          </a:p>
        </p:txBody>
      </p:sp>
      <p:sp>
        <p:nvSpPr>
          <p:cNvPr id="10" name="Picture Placeholder 7">
            <a:extLst>
              <a:ext uri="{FF2B5EF4-FFF2-40B4-BE49-F238E27FC236}">
                <a16:creationId xmlns:a16="http://schemas.microsoft.com/office/drawing/2014/main" id="{CB361CE7-A1B3-1C4D-8206-C64A24F905A0}"/>
              </a:ext>
            </a:extLst>
          </p:cNvPr>
          <p:cNvSpPr>
            <a:spLocks noGrp="1"/>
          </p:cNvSpPr>
          <p:nvPr>
            <p:ph type="pic" sz="quarter" idx="16"/>
          </p:nvPr>
        </p:nvSpPr>
        <p:spPr>
          <a:xfrm>
            <a:off x="4309269" y="4379913"/>
            <a:ext cx="3566160" cy="1790700"/>
          </a:xfrm>
          <a:solidFill>
            <a:srgbClr val="A6A6A6"/>
          </a:solidFill>
        </p:spPr>
        <p:txBody>
          <a:bodyPr/>
          <a:lstStyle/>
          <a:p>
            <a:r>
              <a:rPr lang="en-US"/>
              <a:t>Click icon to add picture</a:t>
            </a:r>
          </a:p>
        </p:txBody>
      </p:sp>
      <p:sp>
        <p:nvSpPr>
          <p:cNvPr id="11" name="Picture Placeholder 7">
            <a:extLst>
              <a:ext uri="{FF2B5EF4-FFF2-40B4-BE49-F238E27FC236}">
                <a16:creationId xmlns:a16="http://schemas.microsoft.com/office/drawing/2014/main" id="{49A5747C-F51C-4445-A73C-5E45478B35EB}"/>
              </a:ext>
            </a:extLst>
          </p:cNvPr>
          <p:cNvSpPr>
            <a:spLocks noGrp="1"/>
          </p:cNvSpPr>
          <p:nvPr>
            <p:ph type="pic" sz="quarter" idx="17"/>
          </p:nvPr>
        </p:nvSpPr>
        <p:spPr>
          <a:xfrm>
            <a:off x="8155940" y="4379913"/>
            <a:ext cx="3566160" cy="1790700"/>
          </a:xfrm>
          <a:solidFill>
            <a:srgbClr val="A6A6A6"/>
          </a:solidFill>
        </p:spPr>
        <p:txBody>
          <a:bodyPr/>
          <a:lstStyle/>
          <a:p>
            <a:r>
              <a:rPr lang="en-US"/>
              <a:t>Click icon to add picture</a:t>
            </a:r>
          </a:p>
        </p:txBody>
      </p:sp>
    </p:spTree>
    <p:extLst>
      <p:ext uri="{BB962C8B-B14F-4D97-AF65-F5344CB8AC3E}">
        <p14:creationId xmlns:p14="http://schemas.microsoft.com/office/powerpoint/2010/main" val="1458556815"/>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wrap="square"/>
          <a:lstStyle/>
          <a:p>
            <a:r>
              <a:rPr lang="en-US"/>
              <a:t>Click to edit Master title style</a:t>
            </a:r>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2035175"/>
            <a:ext cx="914400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7A6D439D-B22E-2C45-B1B7-C0054A91C3F2}"/>
              </a:ext>
            </a:extLst>
          </p:cNvPr>
          <p:cNvSpPr txBox="1"/>
          <p:nvPr userDrawn="1"/>
        </p:nvSpPr>
        <p:spPr>
          <a:xfrm>
            <a:off x="3904488" y="923544"/>
            <a:ext cx="0" cy="0"/>
          </a:xfrm>
          <a:prstGeom prst="rect">
            <a:avLst/>
          </a:prstGeom>
        </p:spPr>
        <p:txBody>
          <a:bodyPr vert="horz" wrap="none" lIns="0" tIns="0" rIns="0" bIns="0" rtlCol="0" anchor="t" anchorCtr="0">
            <a:noAutofit/>
          </a:bodyPr>
          <a:lstStyle/>
          <a:p>
            <a:pPr marL="9525" algn="l" defTabSz="914377">
              <a:spcBef>
                <a:spcPts val="200"/>
              </a:spcBef>
              <a:buClr>
                <a:srgbClr val="016AA6"/>
              </a:buClr>
            </a:pPr>
            <a:endParaRPr lang="en-US" sz="1600" err="1">
              <a:solidFill>
                <a:srgbClr val="3F403F"/>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70877696"/>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Line Title – 3 Column 3 Image Un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20351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4C62986D-9A9C-DF48-9A46-5A46C920939A}"/>
              </a:ext>
            </a:extLst>
          </p:cNvPr>
          <p:cNvSpPr>
            <a:spLocks noGrp="1"/>
          </p:cNvSpPr>
          <p:nvPr>
            <p:ph type="body" sz="quarter" idx="11"/>
          </p:nvPr>
        </p:nvSpPr>
        <p:spPr>
          <a:xfrm>
            <a:off x="4306570" y="20351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F84BCE9A-1AB3-4749-B81C-682F7B336EAA}"/>
              </a:ext>
            </a:extLst>
          </p:cNvPr>
          <p:cNvSpPr>
            <a:spLocks noGrp="1"/>
          </p:cNvSpPr>
          <p:nvPr>
            <p:ph type="body" sz="quarter" idx="12"/>
          </p:nvPr>
        </p:nvSpPr>
        <p:spPr>
          <a:xfrm>
            <a:off x="8155940" y="20351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7">
            <a:extLst>
              <a:ext uri="{FF2B5EF4-FFF2-40B4-BE49-F238E27FC236}">
                <a16:creationId xmlns:a16="http://schemas.microsoft.com/office/drawing/2014/main" id="{4A4DFFA4-996A-A241-8235-A81A912019E6}"/>
              </a:ext>
            </a:extLst>
          </p:cNvPr>
          <p:cNvSpPr>
            <a:spLocks noGrp="1"/>
          </p:cNvSpPr>
          <p:nvPr>
            <p:ph type="pic" sz="quarter" idx="14"/>
          </p:nvPr>
        </p:nvSpPr>
        <p:spPr>
          <a:xfrm>
            <a:off x="457200" y="4379913"/>
            <a:ext cx="3566160" cy="1790700"/>
          </a:xfrm>
          <a:solidFill>
            <a:srgbClr val="A6A6A6"/>
          </a:solidFill>
        </p:spPr>
        <p:txBody>
          <a:bodyPr/>
          <a:lstStyle/>
          <a:p>
            <a:r>
              <a:rPr lang="en-US"/>
              <a:t>Click icon to add picture</a:t>
            </a:r>
          </a:p>
        </p:txBody>
      </p:sp>
      <p:sp>
        <p:nvSpPr>
          <p:cNvPr id="8" name="Picture Placeholder 7">
            <a:extLst>
              <a:ext uri="{FF2B5EF4-FFF2-40B4-BE49-F238E27FC236}">
                <a16:creationId xmlns:a16="http://schemas.microsoft.com/office/drawing/2014/main" id="{F1EA2C99-8B31-EA47-8154-16190381DE82}"/>
              </a:ext>
            </a:extLst>
          </p:cNvPr>
          <p:cNvSpPr>
            <a:spLocks noGrp="1"/>
          </p:cNvSpPr>
          <p:nvPr>
            <p:ph type="pic" sz="quarter" idx="15"/>
          </p:nvPr>
        </p:nvSpPr>
        <p:spPr>
          <a:xfrm>
            <a:off x="4309269" y="4379913"/>
            <a:ext cx="3566160" cy="1790700"/>
          </a:xfrm>
          <a:solidFill>
            <a:srgbClr val="A6A6A6"/>
          </a:solidFill>
        </p:spPr>
        <p:txBody>
          <a:bodyPr/>
          <a:lstStyle/>
          <a:p>
            <a:r>
              <a:rPr lang="en-US"/>
              <a:t>Click icon to add picture</a:t>
            </a:r>
          </a:p>
        </p:txBody>
      </p:sp>
      <p:sp>
        <p:nvSpPr>
          <p:cNvPr id="9" name="Picture Placeholder 7">
            <a:extLst>
              <a:ext uri="{FF2B5EF4-FFF2-40B4-BE49-F238E27FC236}">
                <a16:creationId xmlns:a16="http://schemas.microsoft.com/office/drawing/2014/main" id="{ABF7F3AE-85E1-9049-9844-E04A505D7001}"/>
              </a:ext>
            </a:extLst>
          </p:cNvPr>
          <p:cNvSpPr>
            <a:spLocks noGrp="1"/>
          </p:cNvSpPr>
          <p:nvPr>
            <p:ph type="pic" sz="quarter" idx="16"/>
          </p:nvPr>
        </p:nvSpPr>
        <p:spPr>
          <a:xfrm>
            <a:off x="8155940" y="4379913"/>
            <a:ext cx="3566160" cy="1790700"/>
          </a:xfrm>
          <a:solidFill>
            <a:srgbClr val="A6A6A6"/>
          </a:solidFill>
        </p:spPr>
        <p:txBody>
          <a:bodyPr/>
          <a:lstStyle/>
          <a:p>
            <a:r>
              <a:rPr lang="en-US"/>
              <a:t>Click icon to add picture</a:t>
            </a:r>
          </a:p>
        </p:txBody>
      </p:sp>
    </p:spTree>
    <p:extLst>
      <p:ext uri="{BB962C8B-B14F-4D97-AF65-F5344CB8AC3E}">
        <p14:creationId xmlns:p14="http://schemas.microsoft.com/office/powerpoint/2010/main" val="865895331"/>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Line Title and Subtitle – Char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81735"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Chart Placeholder 2">
            <a:extLst>
              <a:ext uri="{FF2B5EF4-FFF2-40B4-BE49-F238E27FC236}">
                <a16:creationId xmlns:a16="http://schemas.microsoft.com/office/drawing/2014/main" id="{15EA43BC-A451-4B4A-9363-2B7D4A041A67}"/>
              </a:ext>
            </a:extLst>
          </p:cNvPr>
          <p:cNvSpPr>
            <a:spLocks noGrp="1"/>
          </p:cNvSpPr>
          <p:nvPr>
            <p:ph type="chart" sz="quarter" idx="11"/>
          </p:nvPr>
        </p:nvSpPr>
        <p:spPr>
          <a:xfrm>
            <a:off x="457200" y="2035175"/>
            <a:ext cx="11264900" cy="4135438"/>
          </a:xfrm>
        </p:spPr>
        <p:txBody>
          <a:bodyPr/>
          <a:lstStyle/>
          <a:p>
            <a:r>
              <a:rPr lang="en-US"/>
              <a:t>Click icon to add chart</a:t>
            </a:r>
          </a:p>
        </p:txBody>
      </p:sp>
    </p:spTree>
    <p:extLst>
      <p:ext uri="{BB962C8B-B14F-4D97-AF65-F5344CB8AC3E}">
        <p14:creationId xmlns:p14="http://schemas.microsoft.com/office/powerpoint/2010/main" val="3599317838"/>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ubtitle – Chart">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82001"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199" y="1080175"/>
            <a:ext cx="8382001"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Chart Placeholder 2">
            <a:extLst>
              <a:ext uri="{FF2B5EF4-FFF2-40B4-BE49-F238E27FC236}">
                <a16:creationId xmlns:a16="http://schemas.microsoft.com/office/drawing/2014/main" id="{D8F322C8-408B-1E43-B332-EA29697F73A8}"/>
              </a:ext>
            </a:extLst>
          </p:cNvPr>
          <p:cNvSpPr>
            <a:spLocks noGrp="1"/>
          </p:cNvSpPr>
          <p:nvPr>
            <p:ph type="chart" sz="quarter" idx="11"/>
          </p:nvPr>
        </p:nvSpPr>
        <p:spPr>
          <a:xfrm>
            <a:off x="457200" y="2035175"/>
            <a:ext cx="11264900" cy="4135438"/>
          </a:xfrm>
        </p:spPr>
        <p:txBody>
          <a:bodyPr/>
          <a:lstStyle/>
          <a:p>
            <a:r>
              <a:rPr lang="en-US"/>
              <a:t>Click icon to add chart</a:t>
            </a:r>
          </a:p>
        </p:txBody>
      </p:sp>
    </p:spTree>
    <p:extLst>
      <p:ext uri="{BB962C8B-B14F-4D97-AF65-F5344CB8AC3E}">
        <p14:creationId xmlns:p14="http://schemas.microsoft.com/office/powerpoint/2010/main" val="2442990144"/>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Line Title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Chart Placeholder 3">
            <a:extLst>
              <a:ext uri="{FF2B5EF4-FFF2-40B4-BE49-F238E27FC236}">
                <a16:creationId xmlns:a16="http://schemas.microsoft.com/office/drawing/2014/main" id="{49F1FF3F-0A31-284D-9826-25B5A390CF14}"/>
              </a:ext>
            </a:extLst>
          </p:cNvPr>
          <p:cNvSpPr>
            <a:spLocks noGrp="1"/>
          </p:cNvSpPr>
          <p:nvPr>
            <p:ph type="chart" sz="quarter" idx="10"/>
          </p:nvPr>
        </p:nvSpPr>
        <p:spPr>
          <a:xfrm>
            <a:off x="461963" y="2035175"/>
            <a:ext cx="11260137" cy="4135438"/>
          </a:xfrm>
        </p:spPr>
        <p:txBody>
          <a:bodyPr/>
          <a:lstStyle/>
          <a:p>
            <a:r>
              <a:rPr lang="en-US"/>
              <a:t>Click icon to add chart</a:t>
            </a:r>
          </a:p>
        </p:txBody>
      </p:sp>
    </p:spTree>
    <p:extLst>
      <p:ext uri="{BB962C8B-B14F-4D97-AF65-F5344CB8AC3E}">
        <p14:creationId xmlns:p14="http://schemas.microsoft.com/office/powerpoint/2010/main" val="3133394216"/>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Line Title and Subtitle – Tab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4" name="Table Placeholder 3">
            <a:extLst>
              <a:ext uri="{FF2B5EF4-FFF2-40B4-BE49-F238E27FC236}">
                <a16:creationId xmlns:a16="http://schemas.microsoft.com/office/drawing/2014/main" id="{42FB73F3-75F8-3C43-992D-BE6AC4C90BBC}"/>
              </a:ext>
            </a:extLst>
          </p:cNvPr>
          <p:cNvSpPr>
            <a:spLocks noGrp="1"/>
          </p:cNvSpPr>
          <p:nvPr>
            <p:ph type="tbl" sz="quarter" idx="11"/>
          </p:nvPr>
        </p:nvSpPr>
        <p:spPr>
          <a:xfrm>
            <a:off x="457200" y="2035175"/>
            <a:ext cx="11264900" cy="4135438"/>
          </a:xfrm>
        </p:spPr>
        <p:txBody>
          <a:bodyPr/>
          <a:lstStyle/>
          <a:p>
            <a:r>
              <a:rPr lang="en-US"/>
              <a:t>Click icon to add table</a:t>
            </a:r>
          </a:p>
        </p:txBody>
      </p:sp>
    </p:spTree>
    <p:extLst>
      <p:ext uri="{BB962C8B-B14F-4D97-AF65-F5344CB8AC3E}">
        <p14:creationId xmlns:p14="http://schemas.microsoft.com/office/powerpoint/2010/main" val="2197040588"/>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Subtitle – Table">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199" y="1080175"/>
            <a:ext cx="8378825"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4" name="Table Placeholder 3">
            <a:extLst>
              <a:ext uri="{FF2B5EF4-FFF2-40B4-BE49-F238E27FC236}">
                <a16:creationId xmlns:a16="http://schemas.microsoft.com/office/drawing/2014/main" id="{295F6468-BF40-DE49-935B-82B6ABEDFDB6}"/>
              </a:ext>
            </a:extLst>
          </p:cNvPr>
          <p:cNvSpPr>
            <a:spLocks noGrp="1"/>
          </p:cNvSpPr>
          <p:nvPr>
            <p:ph type="tbl" sz="quarter" idx="11"/>
          </p:nvPr>
        </p:nvSpPr>
        <p:spPr>
          <a:xfrm>
            <a:off x="457200" y="2035175"/>
            <a:ext cx="11264900" cy="4135438"/>
          </a:xfrm>
        </p:spPr>
        <p:txBody>
          <a:bodyPr/>
          <a:lstStyle/>
          <a:p>
            <a:r>
              <a:rPr lang="en-US"/>
              <a:t>Click icon to add table</a:t>
            </a:r>
          </a:p>
        </p:txBody>
      </p:sp>
    </p:spTree>
    <p:extLst>
      <p:ext uri="{BB962C8B-B14F-4D97-AF65-F5344CB8AC3E}">
        <p14:creationId xmlns:p14="http://schemas.microsoft.com/office/powerpoint/2010/main" val="2164388783"/>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Line Title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F0A4479B-A618-5347-AE21-7C8DE552181E}"/>
              </a:ext>
            </a:extLst>
          </p:cNvPr>
          <p:cNvSpPr>
            <a:spLocks noGrp="1"/>
          </p:cNvSpPr>
          <p:nvPr>
            <p:ph type="tbl" sz="quarter" idx="10"/>
          </p:nvPr>
        </p:nvSpPr>
        <p:spPr>
          <a:xfrm>
            <a:off x="461963" y="2035175"/>
            <a:ext cx="11260137" cy="4135438"/>
          </a:xfrm>
        </p:spPr>
        <p:txBody>
          <a:bodyPr/>
          <a:lstStyle/>
          <a:p>
            <a:r>
              <a:rPr lang="en-US"/>
              <a:t>Click icon to add table</a:t>
            </a:r>
          </a:p>
        </p:txBody>
      </p:sp>
    </p:spTree>
    <p:extLst>
      <p:ext uri="{BB962C8B-B14F-4D97-AF65-F5344CB8AC3E}">
        <p14:creationId xmlns:p14="http://schemas.microsoft.com/office/powerpoint/2010/main" val="672814339"/>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Line Title and Subtitle – Imag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199" y="1440597"/>
            <a:ext cx="8382389"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CF68F0E2-5CFC-7049-8A55-589467906646}"/>
              </a:ext>
            </a:extLst>
          </p:cNvPr>
          <p:cNvSpPr>
            <a:spLocks noGrp="1"/>
          </p:cNvSpPr>
          <p:nvPr>
            <p:ph type="pic" sz="quarter" idx="11"/>
          </p:nvPr>
        </p:nvSpPr>
        <p:spPr>
          <a:xfrm>
            <a:off x="457200" y="2035175"/>
            <a:ext cx="11264900" cy="4135438"/>
          </a:xfrm>
          <a:solidFill>
            <a:srgbClr val="A6A6A6"/>
          </a:solidFill>
        </p:spPr>
        <p:txBody>
          <a:bodyPr/>
          <a:lstStyle/>
          <a:p>
            <a:r>
              <a:rPr lang="en-US"/>
              <a:t>Click icon to add picture</a:t>
            </a:r>
          </a:p>
        </p:txBody>
      </p:sp>
    </p:spTree>
    <p:extLst>
      <p:ext uri="{BB962C8B-B14F-4D97-AF65-F5344CB8AC3E}">
        <p14:creationId xmlns:p14="http://schemas.microsoft.com/office/powerpoint/2010/main" val="3183411780"/>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Subtitle – Image">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200" y="1080175"/>
            <a:ext cx="8378824"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EE5B4668-42E4-6645-AE12-395D184FD93D}"/>
              </a:ext>
            </a:extLst>
          </p:cNvPr>
          <p:cNvSpPr>
            <a:spLocks noGrp="1"/>
          </p:cNvSpPr>
          <p:nvPr>
            <p:ph type="pic" sz="quarter" idx="11"/>
          </p:nvPr>
        </p:nvSpPr>
        <p:spPr>
          <a:xfrm>
            <a:off x="457200" y="2035175"/>
            <a:ext cx="11264900" cy="4135438"/>
          </a:xfrm>
          <a:solidFill>
            <a:srgbClr val="A6A6A6"/>
          </a:solidFill>
        </p:spPr>
        <p:txBody>
          <a:bodyPr/>
          <a:lstStyle/>
          <a:p>
            <a:r>
              <a:rPr lang="en-US"/>
              <a:t>Click icon to add picture</a:t>
            </a:r>
          </a:p>
        </p:txBody>
      </p:sp>
    </p:spTree>
    <p:extLst>
      <p:ext uri="{BB962C8B-B14F-4D97-AF65-F5344CB8AC3E}">
        <p14:creationId xmlns:p14="http://schemas.microsoft.com/office/powerpoint/2010/main" val="4142740237"/>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Line Title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494894F8-8176-B644-AF1B-2B2727D78C44}"/>
              </a:ext>
            </a:extLst>
          </p:cNvPr>
          <p:cNvSpPr>
            <a:spLocks noGrp="1"/>
          </p:cNvSpPr>
          <p:nvPr>
            <p:ph type="pic" sz="quarter" idx="10"/>
          </p:nvPr>
        </p:nvSpPr>
        <p:spPr>
          <a:xfrm>
            <a:off x="461963" y="2035175"/>
            <a:ext cx="11260137" cy="4135438"/>
          </a:xfrm>
          <a:solidFill>
            <a:srgbClr val="A6A6A6"/>
          </a:solidFill>
        </p:spPr>
        <p:txBody>
          <a:bodyPr/>
          <a:lstStyle/>
          <a:p>
            <a:r>
              <a:rPr lang="en-US"/>
              <a:t>Click icon to add picture</a:t>
            </a:r>
          </a:p>
        </p:txBody>
      </p:sp>
    </p:spTree>
    <p:extLst>
      <p:ext uri="{BB962C8B-B14F-4D97-AF65-F5344CB8AC3E}">
        <p14:creationId xmlns:p14="http://schemas.microsoft.com/office/powerpoint/2010/main" val="154569574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Line Title and Subtitle – Blank">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b="0" i="0" smtClean="0">
                <a:effectLst/>
              </a:defRPr>
            </a:lvl1pPr>
          </a:lstStyle>
          <a:p>
            <a:r>
              <a:rPr lang="en-US" dirty="0"/>
              <a:t>Click to edit Master </a:t>
            </a:r>
            <a:br>
              <a:rPr lang="en-US" dirty="0"/>
            </a:br>
            <a:r>
              <a:rPr lang="en-US" dirty="0"/>
              <a:t>title style</a:t>
            </a:r>
          </a:p>
        </p:txBody>
      </p:sp>
      <p:sp>
        <p:nvSpPr>
          <p:cNvPr id="9" name="Text Placeholder 12"/>
          <p:cNvSpPr>
            <a:spLocks noGrp="1"/>
          </p:cNvSpPr>
          <p:nvPr>
            <p:ph type="body" sz="quarter" idx="10"/>
          </p:nvPr>
        </p:nvSpPr>
        <p:spPr>
          <a:xfrm>
            <a:off x="457200" y="1440597"/>
            <a:ext cx="8378824"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84601495"/>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Line Title and Subtitle – Image Full P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68F0E2-5CFC-7049-8A55-589467906646}"/>
              </a:ext>
            </a:extLst>
          </p:cNvPr>
          <p:cNvSpPr>
            <a:spLocks noGrp="1"/>
          </p:cNvSpPr>
          <p:nvPr>
            <p:ph type="pic" sz="quarter" idx="11"/>
          </p:nvPr>
        </p:nvSpPr>
        <p:spPr>
          <a:xfrm>
            <a:off x="0" y="0"/>
            <a:ext cx="12192000" cy="6170613"/>
          </a:xfrm>
          <a:solidFill>
            <a:srgbClr val="A6A6A6"/>
          </a:solidFill>
        </p:spPr>
        <p:txBody>
          <a:bodyPr/>
          <a:lstStyle/>
          <a:p>
            <a:r>
              <a:rPr lang="en-US"/>
              <a:t>Click icon to add picture</a:t>
            </a:r>
          </a:p>
        </p:txBody>
      </p:sp>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bg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199" y="1440597"/>
            <a:ext cx="8382389" cy="319090"/>
          </a:xfrm>
        </p:spPr>
        <p:txBody>
          <a:bodyPr/>
          <a:lstStyle>
            <a:lvl1pPr marL="0" indent="0">
              <a:buNone/>
              <a:defRPr sz="2000" b="0" i="0">
                <a:solidFill>
                  <a:schemeClr val="bg1"/>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914528378"/>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Subtitle – Image Full P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E5B4668-42E4-6645-AE12-395D184FD93D}"/>
              </a:ext>
            </a:extLst>
          </p:cNvPr>
          <p:cNvSpPr>
            <a:spLocks noGrp="1"/>
          </p:cNvSpPr>
          <p:nvPr>
            <p:ph type="pic" sz="quarter" idx="11"/>
          </p:nvPr>
        </p:nvSpPr>
        <p:spPr>
          <a:xfrm>
            <a:off x="0" y="0"/>
            <a:ext cx="12192000" cy="6170613"/>
          </a:xfrm>
          <a:solidFill>
            <a:srgbClr val="A6A6A6"/>
          </a:solidFill>
        </p:spPr>
        <p:txBody>
          <a:bodyPr/>
          <a:lstStyle/>
          <a:p>
            <a:r>
              <a:rPr lang="en-US"/>
              <a:t>Click icon to add picture</a:t>
            </a:r>
          </a:p>
        </p:txBody>
      </p:sp>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bg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199" y="1080175"/>
            <a:ext cx="8382389" cy="319090"/>
          </a:xfrm>
        </p:spPr>
        <p:txBody>
          <a:bodyPr/>
          <a:lstStyle>
            <a:lvl1pPr marL="0" indent="0">
              <a:buNone/>
              <a:defRPr sz="2000" b="0" i="0">
                <a:solidFill>
                  <a:schemeClr val="bg1"/>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985514866"/>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Line Title – Image Full P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94894F8-8176-B644-AF1B-2B2727D78C44}"/>
              </a:ext>
            </a:extLst>
          </p:cNvPr>
          <p:cNvSpPr>
            <a:spLocks noGrp="1"/>
          </p:cNvSpPr>
          <p:nvPr>
            <p:ph type="pic" sz="quarter" idx="10"/>
          </p:nvPr>
        </p:nvSpPr>
        <p:spPr>
          <a:xfrm>
            <a:off x="0" y="0"/>
            <a:ext cx="12191999" cy="6170613"/>
          </a:xfrm>
          <a:solidFill>
            <a:srgbClr val="A6A6A6"/>
          </a:solidFill>
        </p:spPr>
        <p:txBody>
          <a:bodyPr/>
          <a:lstStyle/>
          <a:p>
            <a:r>
              <a:rPr lang="en-US"/>
              <a:t>Click icon to add picture</a:t>
            </a:r>
          </a:p>
        </p:txBody>
      </p:sp>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36565750"/>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picture containing circle&#10;&#10;Description automatically generated">
            <a:extLst>
              <a:ext uri="{FF2B5EF4-FFF2-40B4-BE49-F238E27FC236}">
                <a16:creationId xmlns:a16="http://schemas.microsoft.com/office/drawing/2014/main" id="{9D3A2BB7-16F4-5F49-BF60-9B16C8DA1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457200" y="2793769"/>
            <a:ext cx="5638800" cy="1541817"/>
          </a:xfrm>
        </p:spPr>
        <p:txBody>
          <a:bodyPr anchor="b" anchorCtr="0"/>
          <a:lstStyle>
            <a:lvl1pPr>
              <a:defRPr sz="3200" b="0" i="0">
                <a:solidFill>
                  <a:srgbClr val="297DE0"/>
                </a:solidFill>
                <a:latin typeface="Roboto Medium" panose="02000000000000000000" pitchFamily="2" charset="0"/>
                <a:ea typeface="Roboto Medium" panose="02000000000000000000" pitchFamily="2" charset="0"/>
              </a:defRPr>
            </a:lvl1pPr>
          </a:lstStyle>
          <a:p>
            <a:r>
              <a:rPr lang="en-US"/>
              <a:t>Click to edit </a:t>
            </a:r>
            <a:br>
              <a:rPr lang="en-US"/>
            </a:br>
            <a:r>
              <a:rPr lang="en-US"/>
              <a:t>Master title</a:t>
            </a:r>
          </a:p>
        </p:txBody>
      </p:sp>
      <p:sp>
        <p:nvSpPr>
          <p:cNvPr id="11" name="Subtitle 2"/>
          <p:cNvSpPr>
            <a:spLocks noGrp="1"/>
          </p:cNvSpPr>
          <p:nvPr>
            <p:ph type="subTitle" idx="1"/>
          </p:nvPr>
        </p:nvSpPr>
        <p:spPr>
          <a:xfrm>
            <a:off x="463685" y="4487569"/>
            <a:ext cx="4129430" cy="424486"/>
          </a:xfrm>
          <a:prstGeom prst="rect">
            <a:avLst/>
          </a:prstGeom>
        </p:spPr>
        <p:txBody>
          <a:bodyPr anchor="ctr" anchorCtr="0"/>
          <a:lstStyle>
            <a:lvl1pPr marL="0" indent="0" algn="l">
              <a:spcBef>
                <a:spcPts val="0"/>
              </a:spcBef>
              <a:buNone/>
              <a:defRPr sz="2000" b="1" i="0">
                <a:solidFill>
                  <a:schemeClr val="accent3"/>
                </a:solidFill>
                <a:latin typeface="Roboto" panose="02000000000000000000" pitchFamily="2" charset="0"/>
                <a:ea typeface="Roboto" panose="02000000000000000000" pitchFamily="2"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2" name="TextBox 11">
            <a:extLst>
              <a:ext uri="{FF2B5EF4-FFF2-40B4-BE49-F238E27FC236}">
                <a16:creationId xmlns:a16="http://schemas.microsoft.com/office/drawing/2014/main" id="{649F0950-099A-204C-9F4B-23911B3E54FB}"/>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lvl="8" indent="9525" algn="l" defTabSz="457200" rtl="0" eaLnBrk="1" latinLnBrk="0" hangingPunct="1">
              <a:tabLst/>
            </a:pPr>
            <a:r>
              <a:rPr lang="en-US" sz="700" b="0" i="0" kern="1200" cap="none" baseline="0">
                <a:solidFill>
                  <a:schemeClr val="bg1">
                    <a:lumMod val="65000"/>
                  </a:schemeClr>
                </a:solidFill>
                <a:latin typeface="Roboto" panose="02000000000000000000" pitchFamily="2" charset="0"/>
                <a:ea typeface="Roboto" panose="02000000000000000000" pitchFamily="2" charset="0"/>
                <a:cs typeface="Verdana" panose="020B0604030504040204" pitchFamily="34" charset="0"/>
              </a:rPr>
              <a:t>©Verisk Analytics, Inc. All rights reserved.</a:t>
            </a:r>
          </a:p>
        </p:txBody>
      </p:sp>
      <p:pic>
        <p:nvPicPr>
          <p:cNvPr id="14" name="Picture 13" descr="Logo&#10;&#10;Description automatically generated">
            <a:extLst>
              <a:ext uri="{FF2B5EF4-FFF2-40B4-BE49-F238E27FC236}">
                <a16:creationId xmlns:a16="http://schemas.microsoft.com/office/drawing/2014/main" id="{1020C000-BEC9-EC4F-A450-722B965EBF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5138" y="355600"/>
            <a:ext cx="1596273" cy="452487"/>
          </a:xfrm>
          <a:prstGeom prst="rect">
            <a:avLst/>
          </a:prstGeom>
        </p:spPr>
      </p:pic>
      <p:sp>
        <p:nvSpPr>
          <p:cNvPr id="9" name="Text Placeholder 8">
            <a:extLst>
              <a:ext uri="{FF2B5EF4-FFF2-40B4-BE49-F238E27FC236}">
                <a16:creationId xmlns:a16="http://schemas.microsoft.com/office/drawing/2014/main" id="{A21A89D1-EEE4-A047-9C30-E6599FF9BF5B}"/>
              </a:ext>
            </a:extLst>
          </p:cNvPr>
          <p:cNvSpPr>
            <a:spLocks noGrp="1"/>
          </p:cNvSpPr>
          <p:nvPr>
            <p:ph type="body" sz="quarter" idx="10" hasCustomPrompt="1"/>
          </p:nvPr>
        </p:nvSpPr>
        <p:spPr>
          <a:xfrm>
            <a:off x="465138" y="5065445"/>
            <a:ext cx="1503362" cy="292100"/>
          </a:xfrm>
        </p:spPr>
        <p:txBody>
          <a:bodyPr/>
          <a:lstStyle/>
          <a:p>
            <a:pPr lvl="0"/>
            <a:r>
              <a:rPr lang="en-US"/>
              <a:t>Date</a:t>
            </a:r>
          </a:p>
        </p:txBody>
      </p:sp>
    </p:spTree>
    <p:extLst>
      <p:ext uri="{BB962C8B-B14F-4D97-AF65-F5344CB8AC3E}">
        <p14:creationId xmlns:p14="http://schemas.microsoft.com/office/powerpoint/2010/main" val="4014476239"/>
      </p:ext>
    </p:extLst>
  </p:cSld>
  <p:clrMapOvr>
    <a:masterClrMapping/>
  </p:clrMapOvr>
  <p:transition spd="slow"/>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3A2BB7-16F4-5F49-BF60-9B16C8DA17E7}"/>
              </a:ext>
            </a:extLst>
          </p:cNvPr>
          <p:cNvPicPr>
            <a:picLocks noChangeAspect="1"/>
          </p:cNvPicPr>
          <p:nvPr userDrawn="1"/>
        </p:nvPicPr>
        <p:blipFill>
          <a:blip r:embed="rId2"/>
          <a:srcRect/>
          <a:stretch/>
        </p:blipFill>
        <p:spPr>
          <a:xfrm>
            <a:off x="0" y="0"/>
            <a:ext cx="12192000" cy="6858000"/>
          </a:xfrm>
          <a:prstGeom prst="rect">
            <a:avLst/>
          </a:prstGeom>
        </p:spPr>
      </p:pic>
      <p:sp>
        <p:nvSpPr>
          <p:cNvPr id="10" name="Title 1"/>
          <p:cNvSpPr>
            <a:spLocks noGrp="1"/>
          </p:cNvSpPr>
          <p:nvPr>
            <p:ph type="title" hasCustomPrompt="1"/>
          </p:nvPr>
        </p:nvSpPr>
        <p:spPr>
          <a:xfrm>
            <a:off x="457200" y="2793769"/>
            <a:ext cx="5638800" cy="1541817"/>
          </a:xfrm>
        </p:spPr>
        <p:txBody>
          <a:bodyPr anchor="b" anchorCtr="0"/>
          <a:lstStyle>
            <a:lvl1pPr>
              <a:defRPr sz="3200" b="0" i="0">
                <a:solidFill>
                  <a:schemeClr val="bg1"/>
                </a:solidFill>
                <a:latin typeface="Roboto Medium" panose="02000000000000000000" pitchFamily="2" charset="0"/>
                <a:ea typeface="Roboto Medium" panose="02000000000000000000" pitchFamily="2" charset="0"/>
              </a:defRPr>
            </a:lvl1pPr>
          </a:lstStyle>
          <a:p>
            <a:r>
              <a:rPr lang="en-US"/>
              <a:t>Click to edit </a:t>
            </a:r>
            <a:br>
              <a:rPr lang="en-US"/>
            </a:br>
            <a:r>
              <a:rPr lang="en-US"/>
              <a:t>Master title</a:t>
            </a:r>
          </a:p>
        </p:txBody>
      </p:sp>
      <p:sp>
        <p:nvSpPr>
          <p:cNvPr id="11" name="Subtitle 2"/>
          <p:cNvSpPr>
            <a:spLocks noGrp="1"/>
          </p:cNvSpPr>
          <p:nvPr>
            <p:ph type="subTitle" idx="1"/>
          </p:nvPr>
        </p:nvSpPr>
        <p:spPr>
          <a:xfrm>
            <a:off x="457200" y="4487569"/>
            <a:ext cx="4129430" cy="424486"/>
          </a:xfrm>
          <a:prstGeom prst="rect">
            <a:avLst/>
          </a:prstGeom>
        </p:spPr>
        <p:txBody>
          <a:bodyPr anchor="ctr" anchorCtr="0"/>
          <a:lstStyle>
            <a:lvl1pPr marL="0" indent="0" algn="l">
              <a:spcBef>
                <a:spcPts val="0"/>
              </a:spcBef>
              <a:buNone/>
              <a:defRPr sz="2000" b="1" i="0">
                <a:solidFill>
                  <a:schemeClr val="bg1"/>
                </a:solidFill>
                <a:latin typeface="Roboto" panose="02000000000000000000" pitchFamily="2" charset="0"/>
                <a:ea typeface="Roboto" panose="02000000000000000000" pitchFamily="2"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2" name="TextBox 11">
            <a:extLst>
              <a:ext uri="{FF2B5EF4-FFF2-40B4-BE49-F238E27FC236}">
                <a16:creationId xmlns:a16="http://schemas.microsoft.com/office/drawing/2014/main" id="{649F0950-099A-204C-9F4B-23911B3E54FB}"/>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lvl="8" indent="9525" algn="l" defTabSz="457200" rtl="0" eaLnBrk="1" latinLnBrk="0" hangingPunct="1">
              <a:tabLst/>
            </a:pPr>
            <a:r>
              <a:rPr lang="en-US" sz="700" b="0" i="0" kern="1200" cap="none" baseline="0">
                <a:solidFill>
                  <a:schemeClr val="bg1"/>
                </a:solidFill>
                <a:latin typeface="Roboto" panose="02000000000000000000" pitchFamily="2" charset="0"/>
                <a:ea typeface="Roboto" panose="02000000000000000000" pitchFamily="2" charset="0"/>
                <a:cs typeface="Verdana" panose="020B0604030504040204" pitchFamily="34" charset="0"/>
              </a:rPr>
              <a:t>©Verisk Analytics, Inc. All rights reserved.</a:t>
            </a:r>
          </a:p>
        </p:txBody>
      </p:sp>
      <p:sp>
        <p:nvSpPr>
          <p:cNvPr id="9" name="Text Placeholder 8">
            <a:extLst>
              <a:ext uri="{FF2B5EF4-FFF2-40B4-BE49-F238E27FC236}">
                <a16:creationId xmlns:a16="http://schemas.microsoft.com/office/drawing/2014/main" id="{A21A89D1-EEE4-A047-9C30-E6599FF9BF5B}"/>
              </a:ext>
            </a:extLst>
          </p:cNvPr>
          <p:cNvSpPr>
            <a:spLocks noGrp="1"/>
          </p:cNvSpPr>
          <p:nvPr>
            <p:ph type="body" sz="quarter" idx="10" hasCustomPrompt="1"/>
          </p:nvPr>
        </p:nvSpPr>
        <p:spPr>
          <a:xfrm>
            <a:off x="465138" y="5065445"/>
            <a:ext cx="1503362" cy="292100"/>
          </a:xfrm>
        </p:spPr>
        <p:txBody>
          <a:bodyPr/>
          <a:lstStyle>
            <a:lvl1pPr>
              <a:defRPr>
                <a:solidFill>
                  <a:schemeClr val="bg1"/>
                </a:solidFill>
              </a:defRPr>
            </a:lvl1pPr>
          </a:lstStyle>
          <a:p>
            <a:pPr lvl="0"/>
            <a:r>
              <a:rPr lang="en-US"/>
              <a:t>Date</a:t>
            </a:r>
          </a:p>
        </p:txBody>
      </p:sp>
      <p:pic>
        <p:nvPicPr>
          <p:cNvPr id="13" name="Picture 12">
            <a:extLst>
              <a:ext uri="{FF2B5EF4-FFF2-40B4-BE49-F238E27FC236}">
                <a16:creationId xmlns:a16="http://schemas.microsoft.com/office/drawing/2014/main" id="{66B0344B-1B98-4743-A878-8E66D20FD1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5138" y="355600"/>
            <a:ext cx="1596273" cy="452486"/>
          </a:xfrm>
          <a:prstGeom prst="rect">
            <a:avLst/>
          </a:prstGeom>
        </p:spPr>
      </p:pic>
    </p:spTree>
    <p:extLst>
      <p:ext uri="{BB962C8B-B14F-4D97-AF65-F5344CB8AC3E}">
        <p14:creationId xmlns:p14="http://schemas.microsoft.com/office/powerpoint/2010/main" val="3860881918"/>
      </p:ext>
    </p:extLst>
  </p:cSld>
  <p:clrMapOvr>
    <a:masterClrMapping/>
  </p:clrMapOvr>
  <p:transition spd="slow"/>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Divider slide">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0" y="2190"/>
            <a:ext cx="12192000" cy="6858000"/>
          </a:xfrm>
          <a:prstGeom prst="rect">
            <a:avLst/>
          </a:prstGeom>
        </p:spPr>
      </p:pic>
      <p:sp>
        <p:nvSpPr>
          <p:cNvPr id="14" name="Title 1"/>
          <p:cNvSpPr>
            <a:spLocks noGrp="1"/>
          </p:cNvSpPr>
          <p:nvPr>
            <p:ph type="title" hasCustomPrompt="1"/>
          </p:nvPr>
        </p:nvSpPr>
        <p:spPr>
          <a:xfrm>
            <a:off x="457200" y="2378694"/>
            <a:ext cx="5638800" cy="1541817"/>
          </a:xfrm>
          <a:prstGeom prst="rect">
            <a:avLst/>
          </a:prstGeom>
        </p:spPr>
        <p:txBody>
          <a:bodyPr wrap="square" anchor="b" anchorCtr="0"/>
          <a:lstStyle>
            <a:lvl1pPr algn="l">
              <a:defRPr sz="3600" b="0" i="0">
                <a:solidFill>
                  <a:schemeClr val="bg1"/>
                </a:solidFill>
                <a:latin typeface="Roboto" panose="02000000000000000000" pitchFamily="2" charset="0"/>
                <a:ea typeface="Roboto" panose="02000000000000000000" pitchFamily="2" charset="0"/>
              </a:defRPr>
            </a:lvl1pPr>
          </a:lstStyle>
          <a:p>
            <a:r>
              <a:rPr lang="en-US"/>
              <a:t>Click to edit </a:t>
            </a:r>
            <a:br>
              <a:rPr lang="en-US"/>
            </a:br>
            <a:r>
              <a:rPr lang="en-US"/>
              <a:t>Bold message/chapter</a:t>
            </a:r>
          </a:p>
        </p:txBody>
      </p:sp>
      <p:sp>
        <p:nvSpPr>
          <p:cNvPr id="7" name="TextBox 6">
            <a:extLst>
              <a:ext uri="{FF2B5EF4-FFF2-40B4-BE49-F238E27FC236}">
                <a16:creationId xmlns:a16="http://schemas.microsoft.com/office/drawing/2014/main" id="{A02A50C3-A7B0-9048-BC08-1ED147017F0D}"/>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marR="0" lvl="8" indent="9525"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Verdana" panose="020B0604030504040204" pitchFamily="34" charset="0"/>
              </a:rPr>
              <a:t>©Verisk Analytics, Inc. All rights reserved.</a:t>
            </a:r>
          </a:p>
        </p:txBody>
      </p:sp>
    </p:spTree>
    <p:extLst>
      <p:ext uri="{BB962C8B-B14F-4D97-AF65-F5344CB8AC3E}">
        <p14:creationId xmlns:p14="http://schemas.microsoft.com/office/powerpoint/2010/main" val="1678057993"/>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Divider slide – 2">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0" y="2190"/>
            <a:ext cx="12192000" cy="6858000"/>
          </a:xfrm>
          <a:prstGeom prst="rect">
            <a:avLst/>
          </a:prstGeom>
        </p:spPr>
      </p:pic>
      <p:sp>
        <p:nvSpPr>
          <p:cNvPr id="7" name="TextBox 6">
            <a:extLst>
              <a:ext uri="{FF2B5EF4-FFF2-40B4-BE49-F238E27FC236}">
                <a16:creationId xmlns:a16="http://schemas.microsoft.com/office/drawing/2014/main" id="{A02A50C3-A7B0-9048-BC08-1ED147017F0D}"/>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lvl="8" indent="9525" algn="l" defTabSz="457200" rtl="0" eaLnBrk="1" latinLnBrk="0" hangingPunct="1">
              <a:tabLst/>
            </a:pPr>
            <a:r>
              <a:rPr lang="en-US" sz="700" b="0" i="0" kern="1200" cap="none" baseline="0">
                <a:solidFill>
                  <a:schemeClr val="bg1">
                    <a:lumMod val="65000"/>
                  </a:schemeClr>
                </a:solidFill>
                <a:latin typeface="Roboto" panose="02000000000000000000" pitchFamily="2" charset="0"/>
                <a:ea typeface="Roboto" panose="02000000000000000000" pitchFamily="2" charset="0"/>
                <a:cs typeface="Verdana" panose="020B0604030504040204" pitchFamily="34" charset="0"/>
              </a:rPr>
              <a:t>©Verisk Analytics, Inc. All rights reserved.</a:t>
            </a:r>
          </a:p>
        </p:txBody>
      </p:sp>
      <p:sp>
        <p:nvSpPr>
          <p:cNvPr id="14" name="Title 1"/>
          <p:cNvSpPr>
            <a:spLocks noGrp="1"/>
          </p:cNvSpPr>
          <p:nvPr>
            <p:ph type="title" hasCustomPrompt="1"/>
          </p:nvPr>
        </p:nvSpPr>
        <p:spPr>
          <a:xfrm>
            <a:off x="457200" y="2378694"/>
            <a:ext cx="5638800" cy="1541817"/>
          </a:xfrm>
          <a:prstGeom prst="rect">
            <a:avLst/>
          </a:prstGeom>
        </p:spPr>
        <p:txBody>
          <a:bodyPr wrap="square" anchor="b" anchorCtr="0"/>
          <a:lstStyle>
            <a:lvl1pPr algn="l">
              <a:defRPr sz="3600" b="0" i="0">
                <a:solidFill>
                  <a:srgbClr val="297DE0"/>
                </a:solidFill>
                <a:latin typeface="Roboto" panose="02000000000000000000" pitchFamily="2" charset="0"/>
                <a:ea typeface="Roboto" panose="02000000000000000000" pitchFamily="2" charset="0"/>
              </a:defRPr>
            </a:lvl1pPr>
          </a:lstStyle>
          <a:p>
            <a:r>
              <a:rPr lang="en-US"/>
              <a:t>Click to edit </a:t>
            </a:r>
            <a:br>
              <a:rPr lang="en-US"/>
            </a:br>
            <a:r>
              <a:rPr lang="en-US"/>
              <a:t>Bold message/chapter</a:t>
            </a:r>
          </a:p>
        </p:txBody>
      </p:sp>
    </p:spTree>
    <p:extLst>
      <p:ext uri="{BB962C8B-B14F-4D97-AF65-F5344CB8AC3E}">
        <p14:creationId xmlns:p14="http://schemas.microsoft.com/office/powerpoint/2010/main" val="84689658"/>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Divider slide – 3">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0" y="2190"/>
            <a:ext cx="12192000" cy="6858000"/>
          </a:xfrm>
          <a:prstGeom prst="rect">
            <a:avLst/>
          </a:prstGeom>
        </p:spPr>
      </p:pic>
      <p:sp>
        <p:nvSpPr>
          <p:cNvPr id="7" name="TextBox 6">
            <a:extLst>
              <a:ext uri="{FF2B5EF4-FFF2-40B4-BE49-F238E27FC236}">
                <a16:creationId xmlns:a16="http://schemas.microsoft.com/office/drawing/2014/main" id="{A02A50C3-A7B0-9048-BC08-1ED147017F0D}"/>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lvl="8" indent="9525" algn="l" defTabSz="457200" rtl="0" eaLnBrk="1" latinLnBrk="0" hangingPunct="1">
              <a:tabLst/>
            </a:pPr>
            <a:r>
              <a:rPr lang="en-US" sz="700" b="0" i="0" kern="1200" cap="none" baseline="0">
                <a:solidFill>
                  <a:schemeClr val="bg1">
                    <a:lumMod val="65000"/>
                  </a:schemeClr>
                </a:solidFill>
                <a:latin typeface="Roboto" panose="02000000000000000000" pitchFamily="2" charset="0"/>
                <a:ea typeface="Roboto" panose="02000000000000000000" pitchFamily="2" charset="0"/>
                <a:cs typeface="Verdana" panose="020B0604030504040204" pitchFamily="34" charset="0"/>
              </a:rPr>
              <a:t>©Verisk Analytics, Inc. All rights reserved.</a:t>
            </a:r>
          </a:p>
        </p:txBody>
      </p:sp>
      <p:sp>
        <p:nvSpPr>
          <p:cNvPr id="14" name="Title 1"/>
          <p:cNvSpPr>
            <a:spLocks noGrp="1"/>
          </p:cNvSpPr>
          <p:nvPr>
            <p:ph type="title" hasCustomPrompt="1"/>
          </p:nvPr>
        </p:nvSpPr>
        <p:spPr>
          <a:xfrm>
            <a:off x="457200" y="2378694"/>
            <a:ext cx="5638800" cy="1541817"/>
          </a:xfrm>
          <a:prstGeom prst="rect">
            <a:avLst/>
          </a:prstGeom>
        </p:spPr>
        <p:txBody>
          <a:bodyPr wrap="square" anchor="b" anchorCtr="0"/>
          <a:lstStyle>
            <a:lvl1pPr algn="l">
              <a:defRPr sz="3600" b="0" i="0">
                <a:solidFill>
                  <a:srgbClr val="297DE0"/>
                </a:solidFill>
                <a:latin typeface="Roboto" panose="02000000000000000000" pitchFamily="2" charset="0"/>
                <a:ea typeface="Roboto" panose="02000000000000000000" pitchFamily="2" charset="0"/>
              </a:defRPr>
            </a:lvl1pPr>
          </a:lstStyle>
          <a:p>
            <a:r>
              <a:rPr lang="en-US"/>
              <a:t>Click to edit </a:t>
            </a:r>
            <a:br>
              <a:rPr lang="en-US"/>
            </a:br>
            <a:r>
              <a:rPr lang="en-US"/>
              <a:t>Bold message/chapter</a:t>
            </a:r>
          </a:p>
        </p:txBody>
      </p:sp>
    </p:spTree>
    <p:extLst>
      <p:ext uri="{BB962C8B-B14F-4D97-AF65-F5344CB8AC3E}">
        <p14:creationId xmlns:p14="http://schemas.microsoft.com/office/powerpoint/2010/main" val="3615252700"/>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Divider – Image">
    <p:bg>
      <p:bgPr>
        <a:solidFill>
          <a:schemeClr val="accent3"/>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457200" y="2378694"/>
            <a:ext cx="5638800" cy="1541817"/>
          </a:xfrm>
          <a:prstGeom prst="rect">
            <a:avLst/>
          </a:prstGeom>
        </p:spPr>
        <p:txBody>
          <a:bodyPr wrap="square" anchor="b" anchorCtr="0"/>
          <a:lstStyle>
            <a:lvl1pPr algn="l">
              <a:defRPr sz="3600" b="0" i="0">
                <a:solidFill>
                  <a:schemeClr val="bg1"/>
                </a:solidFill>
                <a:latin typeface="Roboto" panose="02000000000000000000" pitchFamily="2" charset="0"/>
                <a:ea typeface="Roboto" panose="02000000000000000000" pitchFamily="2" charset="0"/>
              </a:defRPr>
            </a:lvl1pPr>
          </a:lstStyle>
          <a:p>
            <a:r>
              <a:rPr lang="en-US"/>
              <a:t>Click to edit </a:t>
            </a:r>
            <a:br>
              <a:rPr lang="en-US"/>
            </a:br>
            <a:r>
              <a:rPr lang="en-US"/>
              <a:t>Bold message/chapter</a:t>
            </a:r>
          </a:p>
        </p:txBody>
      </p:sp>
      <p:sp>
        <p:nvSpPr>
          <p:cNvPr id="7" name="TextBox 6">
            <a:extLst>
              <a:ext uri="{FF2B5EF4-FFF2-40B4-BE49-F238E27FC236}">
                <a16:creationId xmlns:a16="http://schemas.microsoft.com/office/drawing/2014/main" id="{A02A50C3-A7B0-9048-BC08-1ED147017F0D}"/>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marR="0" lvl="8" indent="9525"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Verdana" panose="020B0604030504040204" pitchFamily="34" charset="0"/>
              </a:rPr>
              <a:t>©Verisk Analytics, Inc. All rights reserved.</a:t>
            </a:r>
          </a:p>
        </p:txBody>
      </p:sp>
      <p:sp>
        <p:nvSpPr>
          <p:cNvPr id="5" name="Picture Placeholder 6">
            <a:extLst>
              <a:ext uri="{FF2B5EF4-FFF2-40B4-BE49-F238E27FC236}">
                <a16:creationId xmlns:a16="http://schemas.microsoft.com/office/drawing/2014/main" id="{D4716DBC-D84C-0846-BF18-19E0CD39C1DF}"/>
              </a:ext>
            </a:extLst>
          </p:cNvPr>
          <p:cNvSpPr>
            <a:spLocks noGrp="1"/>
          </p:cNvSpPr>
          <p:nvPr>
            <p:ph type="pic" sz="quarter" idx="11"/>
          </p:nvPr>
        </p:nvSpPr>
        <p:spPr>
          <a:xfrm>
            <a:off x="4648488" y="0"/>
            <a:ext cx="7543186" cy="6857674"/>
          </a:xfrm>
          <a:custGeom>
            <a:avLst/>
            <a:gdLst>
              <a:gd name="connsiteX0" fmla="*/ 1019279 w 7543186"/>
              <a:gd name="connsiteY0" fmla="*/ 0 h 6857674"/>
              <a:gd name="connsiteX1" fmla="*/ 7543186 w 7543186"/>
              <a:gd name="connsiteY1" fmla="*/ 0 h 6857674"/>
              <a:gd name="connsiteX2" fmla="*/ 7543186 w 7543186"/>
              <a:gd name="connsiteY2" fmla="*/ 6857674 h 6857674"/>
              <a:gd name="connsiteX3" fmla="*/ 0 w 7543186"/>
              <a:gd name="connsiteY3" fmla="*/ 6857674 h 6857674"/>
              <a:gd name="connsiteX4" fmla="*/ 1981078 w 7543186"/>
              <a:gd name="connsiteY4" fmla="*/ 2924260 h 6857674"/>
              <a:gd name="connsiteX5" fmla="*/ 1019279 w 7543186"/>
              <a:gd name="connsiteY5" fmla="*/ 0 h 68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3186" h="6857674">
                <a:moveTo>
                  <a:pt x="1019279" y="0"/>
                </a:moveTo>
                <a:lnTo>
                  <a:pt x="7543186" y="0"/>
                </a:lnTo>
                <a:cubicBezTo>
                  <a:pt x="7543186" y="0"/>
                  <a:pt x="7543186" y="0"/>
                  <a:pt x="7543186" y="6857674"/>
                </a:cubicBezTo>
                <a:cubicBezTo>
                  <a:pt x="7543186" y="6857674"/>
                  <a:pt x="7543186" y="6857674"/>
                  <a:pt x="0" y="6857674"/>
                </a:cubicBezTo>
                <a:cubicBezTo>
                  <a:pt x="1200208" y="5962499"/>
                  <a:pt x="1981078" y="4533681"/>
                  <a:pt x="1981078" y="2924260"/>
                </a:cubicBezTo>
                <a:cubicBezTo>
                  <a:pt x="1981078" y="1828887"/>
                  <a:pt x="1619220" y="819407"/>
                  <a:pt x="1019279" y="0"/>
                </a:cubicBezTo>
                <a:close/>
              </a:path>
            </a:pathLst>
          </a:custGeom>
          <a:solidFill>
            <a:schemeClr val="bg1">
              <a:lumMod val="75000"/>
            </a:schemeClr>
          </a:solidFill>
        </p:spPr>
        <p:txBody>
          <a:bodyPr wrap="square" tIns="2560320">
            <a:noAutofit/>
          </a:bodyPr>
          <a:lstStyle>
            <a:lvl1pPr algn="ctr">
              <a:defRPr/>
            </a:lvl1pPr>
          </a:lstStyle>
          <a:p>
            <a:r>
              <a:rPr lang="en-US"/>
              <a:t>Click icon to add picture</a:t>
            </a:r>
          </a:p>
        </p:txBody>
      </p:sp>
    </p:spTree>
    <p:extLst>
      <p:ext uri="{BB962C8B-B14F-4D97-AF65-F5344CB8AC3E}">
        <p14:creationId xmlns:p14="http://schemas.microsoft.com/office/powerpoint/2010/main" val="2696820483"/>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Divider Image – 2">
    <p:bg>
      <p:bgPr>
        <a:solidFill>
          <a:schemeClr val="accent1"/>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457200" y="2378694"/>
            <a:ext cx="5638800" cy="1541817"/>
          </a:xfrm>
          <a:prstGeom prst="rect">
            <a:avLst/>
          </a:prstGeom>
        </p:spPr>
        <p:txBody>
          <a:bodyPr wrap="square" anchor="b" anchorCtr="0"/>
          <a:lstStyle>
            <a:lvl1pPr algn="l">
              <a:defRPr sz="3600" b="0" i="0">
                <a:solidFill>
                  <a:schemeClr val="bg1"/>
                </a:solidFill>
                <a:latin typeface="Roboto" panose="02000000000000000000" pitchFamily="2" charset="0"/>
                <a:ea typeface="Roboto" panose="02000000000000000000" pitchFamily="2" charset="0"/>
              </a:defRPr>
            </a:lvl1pPr>
          </a:lstStyle>
          <a:p>
            <a:r>
              <a:rPr lang="en-US"/>
              <a:t>Click to edit </a:t>
            </a:r>
            <a:br>
              <a:rPr lang="en-US"/>
            </a:br>
            <a:r>
              <a:rPr lang="en-US"/>
              <a:t>Bold message/chapter</a:t>
            </a:r>
          </a:p>
        </p:txBody>
      </p:sp>
      <p:sp>
        <p:nvSpPr>
          <p:cNvPr id="7" name="TextBox 6">
            <a:extLst>
              <a:ext uri="{FF2B5EF4-FFF2-40B4-BE49-F238E27FC236}">
                <a16:creationId xmlns:a16="http://schemas.microsoft.com/office/drawing/2014/main" id="{A02A50C3-A7B0-9048-BC08-1ED147017F0D}"/>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marR="0" lvl="8" indent="9525"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Verdana" panose="020B0604030504040204" pitchFamily="34" charset="0"/>
              </a:rPr>
              <a:t>©Verisk Analytics, Inc. All rights reserved.</a:t>
            </a:r>
          </a:p>
        </p:txBody>
      </p:sp>
      <p:sp>
        <p:nvSpPr>
          <p:cNvPr id="5" name="Picture Placeholder 6">
            <a:extLst>
              <a:ext uri="{FF2B5EF4-FFF2-40B4-BE49-F238E27FC236}">
                <a16:creationId xmlns:a16="http://schemas.microsoft.com/office/drawing/2014/main" id="{D4716DBC-D84C-0846-BF18-19E0CD39C1DF}"/>
              </a:ext>
            </a:extLst>
          </p:cNvPr>
          <p:cNvSpPr>
            <a:spLocks noGrp="1"/>
          </p:cNvSpPr>
          <p:nvPr>
            <p:ph type="pic" sz="quarter" idx="11"/>
          </p:nvPr>
        </p:nvSpPr>
        <p:spPr>
          <a:xfrm>
            <a:off x="4648488" y="0"/>
            <a:ext cx="7543186" cy="6857674"/>
          </a:xfrm>
          <a:custGeom>
            <a:avLst/>
            <a:gdLst>
              <a:gd name="connsiteX0" fmla="*/ 1019279 w 7543186"/>
              <a:gd name="connsiteY0" fmla="*/ 0 h 6857674"/>
              <a:gd name="connsiteX1" fmla="*/ 7543186 w 7543186"/>
              <a:gd name="connsiteY1" fmla="*/ 0 h 6857674"/>
              <a:gd name="connsiteX2" fmla="*/ 7543186 w 7543186"/>
              <a:gd name="connsiteY2" fmla="*/ 6857674 h 6857674"/>
              <a:gd name="connsiteX3" fmla="*/ 0 w 7543186"/>
              <a:gd name="connsiteY3" fmla="*/ 6857674 h 6857674"/>
              <a:gd name="connsiteX4" fmla="*/ 1981078 w 7543186"/>
              <a:gd name="connsiteY4" fmla="*/ 2924260 h 6857674"/>
              <a:gd name="connsiteX5" fmla="*/ 1019279 w 7543186"/>
              <a:gd name="connsiteY5" fmla="*/ 0 h 68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3186" h="6857674">
                <a:moveTo>
                  <a:pt x="1019279" y="0"/>
                </a:moveTo>
                <a:lnTo>
                  <a:pt x="7543186" y="0"/>
                </a:lnTo>
                <a:cubicBezTo>
                  <a:pt x="7543186" y="0"/>
                  <a:pt x="7543186" y="0"/>
                  <a:pt x="7543186" y="6857674"/>
                </a:cubicBezTo>
                <a:cubicBezTo>
                  <a:pt x="7543186" y="6857674"/>
                  <a:pt x="7543186" y="6857674"/>
                  <a:pt x="0" y="6857674"/>
                </a:cubicBezTo>
                <a:cubicBezTo>
                  <a:pt x="1200208" y="5962499"/>
                  <a:pt x="1981078" y="4533681"/>
                  <a:pt x="1981078" y="2924260"/>
                </a:cubicBezTo>
                <a:cubicBezTo>
                  <a:pt x="1981078" y="1828887"/>
                  <a:pt x="1619220" y="819407"/>
                  <a:pt x="1019279" y="0"/>
                </a:cubicBezTo>
                <a:close/>
              </a:path>
            </a:pathLst>
          </a:custGeom>
          <a:solidFill>
            <a:schemeClr val="bg1">
              <a:lumMod val="75000"/>
            </a:schemeClr>
          </a:solidFill>
        </p:spPr>
        <p:txBody>
          <a:bodyPr wrap="square" tIns="2560320">
            <a:noAutofit/>
          </a:bodyPr>
          <a:lstStyle>
            <a:lvl1pPr algn="ctr">
              <a:defRPr/>
            </a:lvl1pPr>
          </a:lstStyle>
          <a:p>
            <a:r>
              <a:rPr lang="en-US"/>
              <a:t>Click icon to add picture</a:t>
            </a:r>
          </a:p>
        </p:txBody>
      </p:sp>
    </p:spTree>
    <p:extLst>
      <p:ext uri="{BB962C8B-B14F-4D97-AF65-F5344CB8AC3E}">
        <p14:creationId xmlns:p14="http://schemas.microsoft.com/office/powerpoint/2010/main" val="14441778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 Blank">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199" y="1080175"/>
            <a:ext cx="8378825"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865733584"/>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EBA323C-F6B9-4D44-8129-CF95B49B32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9">
            <a:extLst>
              <a:ext uri="{FF2B5EF4-FFF2-40B4-BE49-F238E27FC236}">
                <a16:creationId xmlns:a16="http://schemas.microsoft.com/office/drawing/2014/main" id="{0A40E515-04CD-C14F-A916-E1B992979F49}"/>
              </a:ext>
            </a:extLst>
          </p:cNvPr>
          <p:cNvSpPr>
            <a:spLocks noGrp="1"/>
          </p:cNvSpPr>
          <p:nvPr>
            <p:ph type="title" hasCustomPrompt="1"/>
          </p:nvPr>
        </p:nvSpPr>
        <p:spPr>
          <a:xfrm>
            <a:off x="465138" y="1828801"/>
            <a:ext cx="5516562" cy="2401636"/>
          </a:xfrm>
        </p:spPr>
        <p:txBody>
          <a:bodyPr tIns="0" rIns="274320" bIns="91440" anchor="b" anchorCtr="0"/>
          <a:lstStyle>
            <a:lvl1pPr>
              <a:defRPr sz="3200" b="0">
                <a:solidFill>
                  <a:srgbClr val="297DE0"/>
                </a:solidFill>
              </a:defRPr>
            </a:lvl1pPr>
          </a:lstStyle>
          <a:p>
            <a:r>
              <a:rPr lang="en-US"/>
              <a:t>End Slide</a:t>
            </a:r>
          </a:p>
        </p:txBody>
      </p:sp>
      <p:pic>
        <p:nvPicPr>
          <p:cNvPr id="17" name="Picture 16" descr="Logo&#10;&#10;Description automatically generated">
            <a:extLst>
              <a:ext uri="{FF2B5EF4-FFF2-40B4-BE49-F238E27FC236}">
                <a16:creationId xmlns:a16="http://schemas.microsoft.com/office/drawing/2014/main" id="{AC7431E8-55AD-414C-8EB0-6D94FE8805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5138" y="355600"/>
            <a:ext cx="1596273" cy="452487"/>
          </a:xfrm>
          <a:prstGeom prst="rect">
            <a:avLst/>
          </a:prstGeom>
        </p:spPr>
      </p:pic>
      <p:sp>
        <p:nvSpPr>
          <p:cNvPr id="9" name="TextBox 8">
            <a:extLst>
              <a:ext uri="{FF2B5EF4-FFF2-40B4-BE49-F238E27FC236}">
                <a16:creationId xmlns:a16="http://schemas.microsoft.com/office/drawing/2014/main" id="{02E4D225-46D2-1E48-A160-788F49B5B13F}"/>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lvl="8" indent="9525" algn="l" defTabSz="457200" rtl="0" eaLnBrk="1" latinLnBrk="0" hangingPunct="1">
              <a:tabLst/>
            </a:pPr>
            <a:r>
              <a:rPr lang="en-US" sz="700" b="0" i="0" kern="1200" cap="none" baseline="0">
                <a:solidFill>
                  <a:schemeClr val="bg1">
                    <a:lumMod val="65000"/>
                  </a:schemeClr>
                </a:solidFill>
                <a:latin typeface="Roboto" panose="02000000000000000000" pitchFamily="2" charset="0"/>
                <a:ea typeface="Roboto" panose="02000000000000000000" pitchFamily="2" charset="0"/>
                <a:cs typeface="Verdana" panose="020B0604030504040204" pitchFamily="34" charset="0"/>
              </a:rPr>
              <a:t>©Verisk Analytics, Inc. All rights reserved.</a:t>
            </a:r>
          </a:p>
        </p:txBody>
      </p:sp>
      <p:sp>
        <p:nvSpPr>
          <p:cNvPr id="8" name="TextBox 7">
            <a:extLst>
              <a:ext uri="{FF2B5EF4-FFF2-40B4-BE49-F238E27FC236}">
                <a16:creationId xmlns:a16="http://schemas.microsoft.com/office/drawing/2014/main" id="{EE58E861-178B-484A-827E-43C42E591353}"/>
              </a:ext>
            </a:extLst>
          </p:cNvPr>
          <p:cNvSpPr txBox="1"/>
          <p:nvPr userDrawn="1"/>
        </p:nvSpPr>
        <p:spPr>
          <a:xfrm>
            <a:off x="465138" y="5594350"/>
            <a:ext cx="3833812" cy="716280"/>
          </a:xfrm>
          <a:prstGeom prst="rect">
            <a:avLst/>
          </a:prstGeom>
          <a:noFill/>
        </p:spPr>
        <p:txBody>
          <a:bodyPr wrap="square" lIns="0" tIns="0" rIns="0" bIns="0" rtlCol="0" anchor="b" anchorCtr="0">
            <a:noAutofit/>
          </a:bodyPr>
          <a:lstStyle/>
          <a:p>
            <a:r>
              <a:rPr lang="en-US" sz="700">
                <a:solidFill>
                  <a:srgbClr val="A6A6A6"/>
                </a:solidFill>
                <a:latin typeface="Roboto" panose="02000000000000000000" pitchFamily="2" charset="0"/>
                <a:ea typeface="Roboto" panose="02000000000000000000" pitchFamily="2" charset="0"/>
              </a:rPr>
              <a:t>Standard legal language is pending. Until the template is updated with standard boilerplate, please insert the appropriate legal language for your business area.</a:t>
            </a:r>
            <a:endParaRPr lang="en-US">
              <a:solidFill>
                <a:srgbClr val="A6A6A6"/>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989077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3A2BB7-16F4-5F49-BF60-9B16C8DA17E7}"/>
              </a:ext>
            </a:extLst>
          </p:cNvPr>
          <p:cNvPicPr>
            <a:picLocks noChangeAspect="1"/>
          </p:cNvPicPr>
          <p:nvPr userDrawn="1"/>
        </p:nvPicPr>
        <p:blipFill>
          <a:blip r:embed="rId2"/>
          <a:src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49F0950-099A-204C-9F4B-23911B3E54FB}"/>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lvl="8" indent="9525" algn="l" defTabSz="457200" rtl="0" eaLnBrk="1" latinLnBrk="0" hangingPunct="1">
              <a:tabLst/>
            </a:pPr>
            <a:r>
              <a:rPr lang="en-US" sz="700" b="0" i="0" kern="1200" cap="none" baseline="0">
                <a:solidFill>
                  <a:schemeClr val="bg1"/>
                </a:solidFill>
                <a:latin typeface="Roboto" panose="02000000000000000000" pitchFamily="2" charset="0"/>
                <a:ea typeface="Roboto" panose="02000000000000000000" pitchFamily="2" charset="0"/>
                <a:cs typeface="Verdana" panose="020B0604030504040204" pitchFamily="34" charset="0"/>
              </a:rPr>
              <a:t>©Verisk Analytics, Inc. All rights reserved.</a:t>
            </a:r>
          </a:p>
        </p:txBody>
      </p:sp>
      <p:pic>
        <p:nvPicPr>
          <p:cNvPr id="13" name="Picture 12">
            <a:extLst>
              <a:ext uri="{FF2B5EF4-FFF2-40B4-BE49-F238E27FC236}">
                <a16:creationId xmlns:a16="http://schemas.microsoft.com/office/drawing/2014/main" id="{66B0344B-1B98-4743-A878-8E66D20FD1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5138" y="355600"/>
            <a:ext cx="1596273" cy="452486"/>
          </a:xfrm>
          <a:prstGeom prst="rect">
            <a:avLst/>
          </a:prstGeom>
        </p:spPr>
      </p:pic>
      <p:sp>
        <p:nvSpPr>
          <p:cNvPr id="10" name="Title 1"/>
          <p:cNvSpPr>
            <a:spLocks noGrp="1"/>
          </p:cNvSpPr>
          <p:nvPr>
            <p:ph type="title" hasCustomPrompt="1"/>
          </p:nvPr>
        </p:nvSpPr>
        <p:spPr>
          <a:xfrm>
            <a:off x="457200" y="2793769"/>
            <a:ext cx="5638800" cy="1541817"/>
          </a:xfrm>
        </p:spPr>
        <p:txBody>
          <a:bodyPr anchor="b" anchorCtr="0"/>
          <a:lstStyle>
            <a:lvl1pPr>
              <a:defRPr sz="3200" b="0" i="0">
                <a:solidFill>
                  <a:schemeClr val="bg1"/>
                </a:solidFill>
                <a:latin typeface="Roboto Medium" panose="02000000000000000000" pitchFamily="2" charset="0"/>
                <a:ea typeface="Roboto Medium" panose="02000000000000000000" pitchFamily="2" charset="0"/>
              </a:defRPr>
            </a:lvl1pPr>
          </a:lstStyle>
          <a:p>
            <a:r>
              <a:rPr lang="en-US"/>
              <a:t>End Slide</a:t>
            </a:r>
          </a:p>
        </p:txBody>
      </p:sp>
      <p:sp>
        <p:nvSpPr>
          <p:cNvPr id="8" name="TextBox 7">
            <a:extLst>
              <a:ext uri="{FF2B5EF4-FFF2-40B4-BE49-F238E27FC236}">
                <a16:creationId xmlns:a16="http://schemas.microsoft.com/office/drawing/2014/main" id="{C4448529-17BC-C64A-9B6B-0B669A816DA8}"/>
              </a:ext>
            </a:extLst>
          </p:cNvPr>
          <p:cNvSpPr txBox="1"/>
          <p:nvPr userDrawn="1"/>
        </p:nvSpPr>
        <p:spPr>
          <a:xfrm>
            <a:off x="465138" y="5594350"/>
            <a:ext cx="3833812" cy="716280"/>
          </a:xfrm>
          <a:prstGeom prst="rect">
            <a:avLst/>
          </a:prstGeom>
          <a:noFill/>
        </p:spPr>
        <p:txBody>
          <a:bodyPr wrap="square" lIns="0" tIns="0" rIns="0" bIns="0" rtlCol="0" anchor="b" anchorCtr="0">
            <a:noAutofit/>
          </a:bodyPr>
          <a:lstStyle/>
          <a:p>
            <a:r>
              <a:rPr lang="en-US" sz="700">
                <a:solidFill>
                  <a:schemeClr val="bg1"/>
                </a:solidFill>
                <a:latin typeface="Roboto" panose="02000000000000000000" pitchFamily="2" charset="0"/>
                <a:ea typeface="Roboto" panose="02000000000000000000" pitchFamily="2" charset="0"/>
              </a:rPr>
              <a:t>Standard legal language is pending. Until the template is updated with standard boilerplate, please insert the appropriate legal language for your business area.</a:t>
            </a:r>
            <a:endParaRPr lang="en-US">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10074990"/>
      </p:ext>
    </p:extLst>
  </p:cSld>
  <p:clrMapOvr>
    <a:masterClrMapping/>
  </p:clrMapOvr>
  <p:transition spd="slow"/>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Content slide 2">
    <p:spTree>
      <p:nvGrpSpPr>
        <p:cNvPr id="1" name=""/>
        <p:cNvGrpSpPr/>
        <p:nvPr/>
      </p:nvGrpSpPr>
      <p:grpSpPr>
        <a:xfrm>
          <a:off x="0" y="0"/>
          <a:ext cx="0" cy="0"/>
          <a:chOff x="0" y="0"/>
          <a:chExt cx="0" cy="0"/>
        </a:xfrm>
      </p:grpSpPr>
      <p:sp>
        <p:nvSpPr>
          <p:cNvPr id="12" name="Title 1"/>
          <p:cNvSpPr>
            <a:spLocks noGrp="1"/>
          </p:cNvSpPr>
          <p:nvPr>
            <p:ph type="title"/>
          </p:nvPr>
        </p:nvSpPr>
        <p:spPr>
          <a:xfrm>
            <a:off x="536452" y="685800"/>
            <a:ext cx="11036329" cy="302580"/>
          </a:xfrm>
        </p:spPr>
        <p:txBody>
          <a:bodyPr wrap="square"/>
          <a:lstStyle/>
          <a:p>
            <a:r>
              <a:rPr lang="en-US"/>
              <a:t>Click to edit Master title style</a:t>
            </a:r>
            <a:endParaRPr lang="en-US" dirty="0"/>
          </a:p>
        </p:txBody>
      </p:sp>
      <p:sp>
        <p:nvSpPr>
          <p:cNvPr id="13" name="Content Placeholder 2"/>
          <p:cNvSpPr>
            <a:spLocks noGrp="1"/>
          </p:cNvSpPr>
          <p:nvPr>
            <p:ph idx="1"/>
          </p:nvPr>
        </p:nvSpPr>
        <p:spPr>
          <a:xfrm>
            <a:off x="536451" y="1234440"/>
            <a:ext cx="11333819" cy="5101270"/>
          </a:xfrm>
        </p:spPr>
        <p:txBody>
          <a:bodyPr wrap="square"/>
          <a:lstStyle>
            <a:lvl1pPr>
              <a:buClr>
                <a:srgbClr val="006BA6"/>
              </a:buClr>
              <a:defRPr>
                <a:solidFill>
                  <a:srgbClr val="53575A"/>
                </a:solidFill>
              </a:defRPr>
            </a:lvl1pPr>
            <a:lvl2pPr>
              <a:buClr>
                <a:srgbClr val="006BA6"/>
              </a:buClr>
              <a:defRPr>
                <a:solidFill>
                  <a:srgbClr val="53575A"/>
                </a:solidFill>
              </a:defRPr>
            </a:lvl2pPr>
            <a:lvl3pPr>
              <a:buClr>
                <a:srgbClr val="006BA6"/>
              </a:buClr>
              <a:defRPr>
                <a:solidFill>
                  <a:srgbClr val="53575A"/>
                </a:solidFill>
              </a:defRPr>
            </a:lvl3pPr>
            <a:lvl4pPr>
              <a:buClr>
                <a:srgbClr val="006BA6"/>
              </a:buClr>
              <a:defRPr>
                <a:solidFill>
                  <a:srgbClr val="53575A"/>
                </a:solidFill>
              </a:defRPr>
            </a:lvl4pPr>
            <a:lvl5pPr>
              <a:buClr>
                <a:srgbClr val="006BA6"/>
              </a:buClr>
              <a:defRPr>
                <a:solidFill>
                  <a:srgbClr val="53575A"/>
                </a:solidFill>
              </a:defRPr>
            </a:lvl5pPr>
            <a:lvl6pPr>
              <a:buClr>
                <a:srgbClr val="007FB5"/>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2"/>
          <p:cNvSpPr>
            <a:spLocks noGrp="1"/>
          </p:cNvSpPr>
          <p:nvPr>
            <p:ph type="body" sz="quarter" idx="11" hasCustomPrompt="1"/>
          </p:nvPr>
        </p:nvSpPr>
        <p:spPr>
          <a:xfrm>
            <a:off x="496475" y="100584"/>
            <a:ext cx="6620933" cy="238760"/>
          </a:xfrm>
        </p:spPr>
        <p:txBody>
          <a:bodyPr/>
          <a:lstStyle>
            <a:lvl1pPr marL="0" indent="0">
              <a:buNone/>
              <a:defRPr sz="1400" b="0">
                <a:solidFill>
                  <a:srgbClr val="00A9E0"/>
                </a:solidFill>
              </a:defRPr>
            </a:lvl1pPr>
          </a:lstStyle>
          <a:p>
            <a:pPr lvl="0"/>
            <a:r>
              <a:rPr lang="en-US" dirty="0"/>
              <a:t>Optional Section Header</a:t>
            </a:r>
          </a:p>
        </p:txBody>
      </p:sp>
    </p:spTree>
    <p:extLst>
      <p:ext uri="{BB962C8B-B14F-4D97-AF65-F5344CB8AC3E}">
        <p14:creationId xmlns:p14="http://schemas.microsoft.com/office/powerpoint/2010/main" val="3625399515"/>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Content slide 1">
    <p:spTree>
      <p:nvGrpSpPr>
        <p:cNvPr id="1" name=""/>
        <p:cNvGrpSpPr/>
        <p:nvPr/>
      </p:nvGrpSpPr>
      <p:grpSpPr>
        <a:xfrm>
          <a:off x="0" y="0"/>
          <a:ext cx="0" cy="0"/>
          <a:chOff x="0" y="0"/>
          <a:chExt cx="0" cy="0"/>
        </a:xfrm>
      </p:grpSpPr>
      <p:sp>
        <p:nvSpPr>
          <p:cNvPr id="2" name="Title 1"/>
          <p:cNvSpPr>
            <a:spLocks noGrp="1"/>
          </p:cNvSpPr>
          <p:nvPr>
            <p:ph type="title"/>
          </p:nvPr>
        </p:nvSpPr>
        <p:spPr>
          <a:xfrm>
            <a:off x="536452" y="685800"/>
            <a:ext cx="11036329" cy="302580"/>
          </a:xfrm>
        </p:spPr>
        <p:txBody>
          <a:bodyPr wrap="square"/>
          <a:lstStyle/>
          <a:p>
            <a:r>
              <a:rPr lang="en-US"/>
              <a:t>Click to edit Master title style</a:t>
            </a:r>
            <a:endParaRPr lang="en-US" dirty="0"/>
          </a:p>
        </p:txBody>
      </p:sp>
      <p:sp>
        <p:nvSpPr>
          <p:cNvPr id="4" name="Content Placeholder 2"/>
          <p:cNvSpPr>
            <a:spLocks noGrp="1"/>
          </p:cNvSpPr>
          <p:nvPr>
            <p:ph idx="1"/>
          </p:nvPr>
        </p:nvSpPr>
        <p:spPr>
          <a:xfrm>
            <a:off x="536448" y="1545336"/>
            <a:ext cx="11333819" cy="4880864"/>
          </a:xfrm>
        </p:spPr>
        <p:txBody>
          <a:bodyPr wrap="square"/>
          <a:lstStyle>
            <a:lvl1pPr>
              <a:buClr>
                <a:srgbClr val="006BA6"/>
              </a:buClr>
              <a:defRPr>
                <a:solidFill>
                  <a:srgbClr val="53575A"/>
                </a:solidFill>
              </a:defRPr>
            </a:lvl1pPr>
            <a:lvl2pPr>
              <a:buClr>
                <a:srgbClr val="006BA6"/>
              </a:buClr>
              <a:defRPr>
                <a:solidFill>
                  <a:srgbClr val="53575A"/>
                </a:solidFill>
              </a:defRPr>
            </a:lvl2pPr>
            <a:lvl3pPr>
              <a:buClr>
                <a:srgbClr val="006BA6"/>
              </a:buClr>
              <a:defRPr>
                <a:solidFill>
                  <a:srgbClr val="53575A"/>
                </a:solidFill>
              </a:defRPr>
            </a:lvl3pPr>
            <a:lvl4pPr>
              <a:buClr>
                <a:srgbClr val="006BA6"/>
              </a:buClr>
              <a:defRPr>
                <a:solidFill>
                  <a:srgbClr val="53575A"/>
                </a:solidFill>
              </a:defRPr>
            </a:lvl4pPr>
            <a:lvl5pPr>
              <a:buClr>
                <a:srgbClr val="006BA6"/>
              </a:buClr>
              <a:defRPr>
                <a:solidFill>
                  <a:srgbClr val="53575A"/>
                </a:solidFill>
              </a:defRPr>
            </a:lvl5pPr>
            <a:lvl6pPr>
              <a:buClr>
                <a:srgbClr val="007FB5"/>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p:cNvSpPr>
            <a:spLocks noGrp="1"/>
          </p:cNvSpPr>
          <p:nvPr>
            <p:ph type="body" sz="quarter" idx="10"/>
          </p:nvPr>
        </p:nvSpPr>
        <p:spPr>
          <a:xfrm>
            <a:off x="536448" y="1005840"/>
            <a:ext cx="6620933" cy="319090"/>
          </a:xfrm>
        </p:spPr>
        <p:txBody>
          <a:bodyPr/>
          <a:lstStyle>
            <a:lvl1pPr marL="0" indent="0">
              <a:buNone/>
              <a:defRPr sz="1800" b="1">
                <a:solidFill>
                  <a:srgbClr val="006BA6"/>
                </a:solidFill>
              </a:defRPr>
            </a:lvl1pPr>
          </a:lstStyle>
          <a:p>
            <a:pPr lvl="0"/>
            <a:r>
              <a:rPr lang="en-US"/>
              <a:t>Click to edit Master text styles</a:t>
            </a:r>
          </a:p>
        </p:txBody>
      </p:sp>
      <p:sp>
        <p:nvSpPr>
          <p:cNvPr id="14" name="Text Placeholder 12"/>
          <p:cNvSpPr>
            <a:spLocks noGrp="1"/>
          </p:cNvSpPr>
          <p:nvPr>
            <p:ph type="body" sz="quarter" idx="11" hasCustomPrompt="1"/>
          </p:nvPr>
        </p:nvSpPr>
        <p:spPr>
          <a:xfrm>
            <a:off x="496475" y="100584"/>
            <a:ext cx="6620933" cy="238760"/>
          </a:xfrm>
        </p:spPr>
        <p:txBody>
          <a:bodyPr wrap="square"/>
          <a:lstStyle>
            <a:lvl1pPr marL="0" indent="0">
              <a:spcBef>
                <a:spcPts val="0"/>
              </a:spcBef>
              <a:buNone/>
              <a:defRPr sz="1400" b="0">
                <a:solidFill>
                  <a:srgbClr val="00A9E0"/>
                </a:solidFill>
              </a:defRPr>
            </a:lvl1pPr>
          </a:lstStyle>
          <a:p>
            <a:pPr lvl="0"/>
            <a:r>
              <a:rPr lang="en-US" dirty="0"/>
              <a:t>Optional Section Header</a:t>
            </a:r>
          </a:p>
        </p:txBody>
      </p:sp>
    </p:spTree>
    <p:extLst>
      <p:ext uri="{BB962C8B-B14F-4D97-AF65-F5344CB8AC3E}">
        <p14:creationId xmlns:p14="http://schemas.microsoft.com/office/powerpoint/2010/main" val="2724216371"/>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Line Titl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wrap="square"/>
          <a:lstStyle/>
          <a:p>
            <a:r>
              <a:rPr lang="en-US"/>
              <a:t>Click to edit Master title style</a:t>
            </a:r>
            <a:endParaRPr lang="en-US" dirty="0"/>
          </a:p>
        </p:txBody>
      </p:sp>
    </p:spTree>
    <p:extLst>
      <p:ext uri="{BB962C8B-B14F-4D97-AF65-F5344CB8AC3E}">
        <p14:creationId xmlns:p14="http://schemas.microsoft.com/office/powerpoint/2010/main" val="1259483649"/>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Line Title and Subtitle – 2 Colum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dirty="0"/>
              <a:t>Click to edit Master </a:t>
            </a:r>
            <a:br>
              <a:rPr lang="en-US" dirty="0"/>
            </a:br>
            <a:r>
              <a:rPr lang="en-US" dirty="0"/>
              <a:t>title style</a:t>
            </a:r>
          </a:p>
        </p:txBody>
      </p:sp>
      <p:sp>
        <p:nvSpPr>
          <p:cNvPr id="9" name="Text Placeholder 12"/>
          <p:cNvSpPr>
            <a:spLocks noGrp="1"/>
          </p:cNvSpPr>
          <p:nvPr>
            <p:ph type="body" sz="quarter" idx="10"/>
          </p:nvPr>
        </p:nvSpPr>
        <p:spPr>
          <a:xfrm>
            <a:off x="457200" y="1440597"/>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66BA8887-7F93-F846-8280-2DF093423A95}"/>
              </a:ext>
            </a:extLst>
          </p:cNvPr>
          <p:cNvSpPr>
            <a:spLocks noGrp="1"/>
          </p:cNvSpPr>
          <p:nvPr>
            <p:ph type="body" sz="quarter" idx="13"/>
          </p:nvPr>
        </p:nvSpPr>
        <p:spPr>
          <a:xfrm>
            <a:off x="641858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5424"/>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 2 Column">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200" y="1080175"/>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48495D9B-A8D0-BF48-A4FB-4458328F9C0D}"/>
              </a:ext>
            </a:extLst>
          </p:cNvPr>
          <p:cNvSpPr>
            <a:spLocks noGrp="1"/>
          </p:cNvSpPr>
          <p:nvPr>
            <p:ph type="body" sz="quarter" idx="13"/>
          </p:nvPr>
        </p:nvSpPr>
        <p:spPr>
          <a:xfrm>
            <a:off x="641858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0064396"/>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Line Title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4C62986D-9A9C-DF48-9A46-5A46C920939A}"/>
              </a:ext>
            </a:extLst>
          </p:cNvPr>
          <p:cNvSpPr>
            <a:spLocks noGrp="1"/>
          </p:cNvSpPr>
          <p:nvPr>
            <p:ph type="body" sz="quarter" idx="11"/>
          </p:nvPr>
        </p:nvSpPr>
        <p:spPr>
          <a:xfrm>
            <a:off x="641858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913984"/>
      </p:ext>
    </p:extLst>
  </p:cSld>
  <p:clrMapOvr>
    <a:masterClrMapping/>
  </p:clrMapOvr>
  <p:transition spd="slow"/>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11550746" y="6501554"/>
            <a:ext cx="174625" cy="107722"/>
          </a:xfrm>
          <a:prstGeom prst="rect">
            <a:avLst/>
          </a:prstGeom>
        </p:spPr>
        <p:txBody>
          <a:bodyPr wrap="square" lIns="0" tIns="0" rIns="0" bIns="0" anchor="t">
            <a:spAutoFit/>
          </a:bodyPr>
          <a:lstStyle/>
          <a:p>
            <a:pPr algn="r"/>
            <a:fld id="{794AB575-7986-1741-A4D9-8B601F7D4868}" type="slidenum">
              <a:rPr lang="en-US" sz="700" b="0" i="0" smtClean="0">
                <a:solidFill>
                  <a:schemeClr val="bg1">
                    <a:lumMod val="65000"/>
                  </a:schemeClr>
                </a:solidFill>
                <a:latin typeface="Roboto" panose="02000000000000000000" pitchFamily="2" charset="0"/>
                <a:ea typeface="Roboto" panose="02000000000000000000" pitchFamily="2" charset="0"/>
              </a:rPr>
              <a:t>‹#›</a:t>
            </a:fld>
            <a:endParaRPr lang="en-US" sz="700" b="0" i="0">
              <a:solidFill>
                <a:schemeClr val="bg1">
                  <a:lumMod val="65000"/>
                </a:schemeClr>
              </a:solidFill>
              <a:latin typeface="Roboto" panose="02000000000000000000" pitchFamily="2" charset="0"/>
              <a:ea typeface="Roboto" panose="02000000000000000000" pitchFamily="2" charset="0"/>
            </a:endParaRPr>
          </a:p>
        </p:txBody>
      </p:sp>
      <p:sp>
        <p:nvSpPr>
          <p:cNvPr id="17" name="Text Placeholder 2"/>
          <p:cNvSpPr>
            <a:spLocks noGrp="1"/>
          </p:cNvSpPr>
          <p:nvPr>
            <p:ph type="body" idx="1"/>
          </p:nvPr>
        </p:nvSpPr>
        <p:spPr>
          <a:xfrm>
            <a:off x="457200" y="2035176"/>
            <a:ext cx="9144000" cy="4128502"/>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Placeholder 1"/>
          <p:cNvSpPr>
            <a:spLocks noGrp="1"/>
          </p:cNvSpPr>
          <p:nvPr>
            <p:ph type="title"/>
          </p:nvPr>
        </p:nvSpPr>
        <p:spPr>
          <a:xfrm>
            <a:off x="461169" y="725146"/>
            <a:ext cx="8378031" cy="676656"/>
          </a:xfrm>
          <a:prstGeom prst="rect">
            <a:avLst/>
          </a:prstGeom>
        </p:spPr>
        <p:txBody>
          <a:bodyPr vert="horz" wrap="square" lIns="0" tIns="0" rIns="0" bIns="0" rtlCol="0" anchor="t" anchorCtr="0">
            <a:noAutofit/>
          </a:bodyPr>
          <a:lstStyle/>
          <a:p>
            <a:r>
              <a:rPr lang="en-US"/>
              <a:t>Click to edit Master title style</a:t>
            </a:r>
          </a:p>
        </p:txBody>
      </p:sp>
      <p:sp>
        <p:nvSpPr>
          <p:cNvPr id="16" name="TextBox 15">
            <a:extLst>
              <a:ext uri="{FF2B5EF4-FFF2-40B4-BE49-F238E27FC236}">
                <a16:creationId xmlns:a16="http://schemas.microsoft.com/office/drawing/2014/main" id="{13B11929-88A4-0446-9A41-116072A25C92}"/>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lvl="8" indent="9525" algn="l" defTabSz="457200" rtl="0" eaLnBrk="1" latinLnBrk="0" hangingPunct="1">
              <a:tabLst/>
            </a:pPr>
            <a:r>
              <a:rPr lang="en-US" sz="700" b="0" i="0" kern="1200" cap="none" baseline="0">
                <a:solidFill>
                  <a:schemeClr val="bg1">
                    <a:lumMod val="65000"/>
                  </a:schemeClr>
                </a:solidFill>
                <a:latin typeface="Roboto" panose="02000000000000000000" pitchFamily="2" charset="0"/>
                <a:ea typeface="Roboto" panose="02000000000000000000" pitchFamily="2" charset="0"/>
                <a:cs typeface="Verdana" panose="020B0604030504040204" pitchFamily="34" charset="0"/>
              </a:rPr>
              <a:t>©Verisk Analytics, Inc. All rights reserved.</a:t>
            </a:r>
          </a:p>
        </p:txBody>
      </p:sp>
      <p:pic>
        <p:nvPicPr>
          <p:cNvPr id="76" name="Picture 75" descr="Logo&#10;&#10;Description automatically generated">
            <a:extLst>
              <a:ext uri="{FF2B5EF4-FFF2-40B4-BE49-F238E27FC236}">
                <a16:creationId xmlns:a16="http://schemas.microsoft.com/office/drawing/2014/main" id="{908998E7-371E-114B-8FE6-D6CCFC08869B}"/>
              </a:ext>
            </a:extLst>
          </p:cNvPr>
          <p:cNvPicPr>
            <a:picLocks noChangeAspect="1"/>
          </p:cNvPicPr>
          <p:nvPr userDrawn="1"/>
        </p:nvPicPr>
        <p:blipFill>
          <a:blip r:embed="rId55">
            <a:extLst>
              <a:ext uri="{28A0092B-C50C-407E-A947-70E740481C1C}">
                <a14:useLocalDpi xmlns:a14="http://schemas.microsoft.com/office/drawing/2010/main" val="0"/>
              </a:ext>
            </a:extLst>
          </a:blip>
          <a:stretch>
            <a:fillRect/>
          </a:stretch>
        </p:blipFill>
        <p:spPr>
          <a:xfrm>
            <a:off x="10678160" y="254714"/>
            <a:ext cx="1048701" cy="297270"/>
          </a:xfrm>
          <a:prstGeom prst="rect">
            <a:avLst/>
          </a:prstGeom>
        </p:spPr>
      </p:pic>
    </p:spTree>
    <p:extLst>
      <p:ext uri="{BB962C8B-B14F-4D97-AF65-F5344CB8AC3E}">
        <p14:creationId xmlns:p14="http://schemas.microsoft.com/office/powerpoint/2010/main" val="3914976095"/>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0" r:id="rId28"/>
    <p:sldLayoutId id="2147483891" r:id="rId29"/>
    <p:sldLayoutId id="2147483892" r:id="rId30"/>
    <p:sldLayoutId id="2147483893" r:id="rId31"/>
    <p:sldLayoutId id="2147483894" r:id="rId32"/>
    <p:sldLayoutId id="2147483895" r:id="rId33"/>
    <p:sldLayoutId id="2147483896" r:id="rId34"/>
    <p:sldLayoutId id="2147483897" r:id="rId35"/>
    <p:sldLayoutId id="2147483898" r:id="rId36"/>
    <p:sldLayoutId id="2147483899" r:id="rId37"/>
    <p:sldLayoutId id="2147483900" r:id="rId38"/>
    <p:sldLayoutId id="2147483901" r:id="rId39"/>
    <p:sldLayoutId id="2147483902" r:id="rId40"/>
    <p:sldLayoutId id="2147483903" r:id="rId41"/>
    <p:sldLayoutId id="2147483904" r:id="rId42"/>
    <p:sldLayoutId id="2147483905" r:id="rId43"/>
    <p:sldLayoutId id="2147483906" r:id="rId44"/>
    <p:sldLayoutId id="2147483907" r:id="rId45"/>
    <p:sldLayoutId id="2147483908" r:id="rId46"/>
    <p:sldLayoutId id="2147483909" r:id="rId47"/>
    <p:sldLayoutId id="2147483910" r:id="rId48"/>
    <p:sldLayoutId id="2147483911" r:id="rId49"/>
    <p:sldLayoutId id="2147483912" r:id="rId50"/>
    <p:sldLayoutId id="2147483913" r:id="rId51"/>
    <p:sldLayoutId id="2147483914" r:id="rId52"/>
    <p:sldLayoutId id="2147483915" r:id="rId53"/>
  </p:sldLayoutIdLst>
  <p:transition spd="slow"/>
  <p:hf hdr="0" ftr="0" dt="0"/>
  <p:txStyles>
    <p:titleStyle>
      <a:lvl1pPr algn="l" defTabSz="914377" rtl="0" eaLnBrk="1" latinLnBrk="0" hangingPunct="1">
        <a:lnSpc>
          <a:spcPct val="85000"/>
        </a:lnSpc>
        <a:spcBef>
          <a:spcPct val="0"/>
        </a:spcBef>
        <a:buNone/>
        <a:defRPr sz="2800" b="0" i="0" kern="1200">
          <a:solidFill>
            <a:schemeClr val="accent1"/>
          </a:solidFill>
          <a:effectLst/>
          <a:latin typeface="Roboto Medium" panose="02000000000000000000" pitchFamily="2" charset="0"/>
          <a:ea typeface="Roboto Medium" panose="02000000000000000000" pitchFamily="2" charset="0"/>
          <a:cs typeface="+mj-cs"/>
        </a:defRPr>
      </a:lvl1pPr>
    </p:titleStyle>
    <p:bodyStyle>
      <a:lvl1pPr marL="0" indent="0" algn="l" defTabSz="914377" rtl="0" eaLnBrk="1" latinLnBrk="0" hangingPunct="1">
        <a:spcBef>
          <a:spcPts val="200"/>
        </a:spcBef>
        <a:buClr>
          <a:srgbClr val="016AA6"/>
        </a:buClr>
        <a:buFont typeface="Arial" pitchFamily="34" charset="0"/>
        <a:buNone/>
        <a:tabLst/>
        <a:defRPr sz="2000" b="0" i="0" kern="1200">
          <a:solidFill>
            <a:schemeClr val="tx1"/>
          </a:solidFill>
          <a:latin typeface="Roboto" panose="02000000000000000000" pitchFamily="2" charset="0"/>
          <a:ea typeface="Roboto" panose="02000000000000000000" pitchFamily="2" charset="0"/>
          <a:cs typeface="+mn-cs"/>
        </a:defRPr>
      </a:lvl1pPr>
      <a:lvl2pPr marL="9525" indent="0" algn="l" defTabSz="914377" rtl="0" eaLnBrk="1" latinLnBrk="0" hangingPunct="1">
        <a:spcBef>
          <a:spcPts val="200"/>
        </a:spcBef>
        <a:buClr>
          <a:srgbClr val="016AA6"/>
        </a:buClr>
        <a:buFont typeface="Calibri" pitchFamily="34" charset="0"/>
        <a:buNone/>
        <a:tabLst/>
        <a:defRPr sz="2000" b="1" i="0" kern="1200">
          <a:solidFill>
            <a:schemeClr val="accent3"/>
          </a:solidFill>
          <a:latin typeface="Roboto" panose="02000000000000000000" pitchFamily="2" charset="0"/>
          <a:ea typeface="Roboto" panose="02000000000000000000" pitchFamily="2" charset="0"/>
          <a:cs typeface="+mn-cs"/>
        </a:defRPr>
      </a:lvl2pPr>
      <a:lvl3pPr marL="349250" indent="-339725" algn="l" defTabSz="914377" rtl="0" eaLnBrk="1" latinLnBrk="0" hangingPunct="1">
        <a:spcBef>
          <a:spcPts val="200"/>
        </a:spcBef>
        <a:buClr>
          <a:schemeClr val="accent1"/>
        </a:buClr>
        <a:buFont typeface="Arial"/>
        <a:buChar char="•"/>
        <a:tabLst/>
        <a:defRPr sz="1800" b="0" i="0" kern="1200">
          <a:solidFill>
            <a:schemeClr val="tx1"/>
          </a:solidFill>
          <a:latin typeface="Roboto" panose="02000000000000000000" pitchFamily="2" charset="0"/>
          <a:ea typeface="Roboto" panose="02000000000000000000" pitchFamily="2" charset="0"/>
          <a:cs typeface="+mn-cs"/>
        </a:defRPr>
      </a:lvl3pPr>
      <a:lvl4pPr marL="688975" indent="-339725" algn="l" defTabSz="914377" rtl="0" eaLnBrk="1" latinLnBrk="0" hangingPunct="1">
        <a:spcBef>
          <a:spcPts val="200"/>
        </a:spcBef>
        <a:buClr>
          <a:schemeClr val="accent1"/>
        </a:buClr>
        <a:buFont typeface="Arial" pitchFamily="34" charset="0"/>
        <a:buChar char="–"/>
        <a:tabLst/>
        <a:defRPr sz="1800" b="0" i="0" kern="1200">
          <a:solidFill>
            <a:schemeClr val="tx1"/>
          </a:solidFill>
          <a:latin typeface="Roboto" panose="02000000000000000000" pitchFamily="2" charset="0"/>
          <a:ea typeface="Roboto" panose="02000000000000000000" pitchFamily="2" charset="0"/>
          <a:cs typeface="+mn-cs"/>
        </a:defRPr>
      </a:lvl4pPr>
      <a:lvl5pPr marL="349250" indent="-339725" algn="l" defTabSz="914377" rtl="0" eaLnBrk="1" latinLnBrk="0" hangingPunct="1">
        <a:spcBef>
          <a:spcPts val="200"/>
        </a:spcBef>
        <a:buClr>
          <a:schemeClr val="accent1"/>
        </a:buClr>
        <a:buFont typeface="+mj-lt"/>
        <a:buAutoNum type="arabicPeriod"/>
        <a:tabLst/>
        <a:defRPr sz="1800" b="0" i="0" kern="1200">
          <a:solidFill>
            <a:schemeClr val="tx1"/>
          </a:solidFill>
          <a:latin typeface="Roboto" panose="02000000000000000000" pitchFamily="2" charset="0"/>
          <a:ea typeface="Roboto" panose="02000000000000000000" pitchFamily="2"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p15:clr>
            <a:srgbClr val="F26B43"/>
          </p15:clr>
        </p15:guide>
        <p15:guide id="13" pos="3840">
          <p15:clr>
            <a:srgbClr val="F26B43"/>
          </p15:clr>
        </p15:guide>
        <p15:guide id="14" pos="288">
          <p15:clr>
            <a:srgbClr val="F26B43"/>
          </p15:clr>
        </p15:guide>
        <p15:guide id="15" pos="7384">
          <p15:clr>
            <a:srgbClr val="F26B43"/>
          </p15:clr>
        </p15:guide>
        <p15:guide id="16" orient="horz" pos="4144">
          <p15:clr>
            <a:srgbClr val="F26B43"/>
          </p15:clr>
        </p15:guide>
        <p15:guide id="17" orient="horz" pos="304">
          <p15:clr>
            <a:srgbClr val="F26B43"/>
          </p15:clr>
        </p15:guide>
        <p15:guide id="19" orient="horz" pos="225">
          <p15:clr>
            <a:srgbClr val="F26B43"/>
          </p15:clr>
        </p15:guide>
        <p15:guide id="20" orient="horz" pos="3887">
          <p15:clr>
            <a:srgbClr val="F26B43"/>
          </p15:clr>
        </p15:guide>
        <p15:guide id="21" orient="horz" pos="628">
          <p15:clr>
            <a:srgbClr val="F26B43"/>
          </p15:clr>
        </p15:guide>
        <p15:guide id="22" orient="horz" pos="2328">
          <p15:clr>
            <a:srgbClr val="F26B43"/>
          </p15:clr>
        </p15:guide>
        <p15:guide id="23" orient="horz" pos="1282">
          <p15:clr>
            <a:srgbClr val="F26B43"/>
          </p15:clr>
        </p15:guide>
        <p15:guide id="24" orient="horz" pos="1056">
          <p15:clr>
            <a:srgbClr val="F26B43"/>
          </p15:clr>
        </p15:guide>
        <p15:guide id="25" orient="horz" pos="2578">
          <p15:clr>
            <a:srgbClr val="F26B43"/>
          </p15:clr>
        </p15:guide>
        <p15:guide id="26" pos="6720">
          <p15:clr>
            <a:srgbClr val="F26B43"/>
          </p15:clr>
        </p15:guide>
        <p15:guide id="27" pos="5568">
          <p15:clr>
            <a:srgbClr val="F26B43"/>
          </p15:clr>
        </p15:guide>
        <p15:guide id="28" pos="60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image" Target="../media/image8.tiff"/><Relationship Id="rId1" Type="http://schemas.openxmlformats.org/officeDocument/2006/relationships/slideLayout" Target="../slideLayouts/slideLayout5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tiff"/><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778F-2B43-D941-9AB6-C1097A42D730}"/>
              </a:ext>
            </a:extLst>
          </p:cNvPr>
          <p:cNvSpPr>
            <a:spLocks noGrp="1"/>
          </p:cNvSpPr>
          <p:nvPr>
            <p:ph type="title"/>
          </p:nvPr>
        </p:nvSpPr>
        <p:spPr>
          <a:xfrm>
            <a:off x="561372" y="1887183"/>
            <a:ext cx="5638800" cy="1541817"/>
          </a:xfrm>
        </p:spPr>
        <p:txBody>
          <a:bodyPr/>
          <a:lstStyle/>
          <a:p>
            <a:r>
              <a:rPr lang="en-US" dirty="0"/>
              <a:t>Briefing Prepared for the Georgia State Codes</a:t>
            </a:r>
            <a:br>
              <a:rPr lang="en-US" dirty="0"/>
            </a:br>
            <a:r>
              <a:rPr lang="en-US" dirty="0"/>
              <a:t>Advisory Committee</a:t>
            </a:r>
          </a:p>
        </p:txBody>
      </p:sp>
      <p:sp>
        <p:nvSpPr>
          <p:cNvPr id="3" name="Subtitle 2">
            <a:extLst>
              <a:ext uri="{FF2B5EF4-FFF2-40B4-BE49-F238E27FC236}">
                <a16:creationId xmlns:a16="http://schemas.microsoft.com/office/drawing/2014/main" id="{C0F208C4-02FB-3E45-9E38-36423EA30524}"/>
              </a:ext>
            </a:extLst>
          </p:cNvPr>
          <p:cNvSpPr>
            <a:spLocks noGrp="1"/>
          </p:cNvSpPr>
          <p:nvPr>
            <p:ph type="subTitle" idx="1"/>
          </p:nvPr>
        </p:nvSpPr>
        <p:spPr/>
        <p:txBody>
          <a:bodyPr/>
          <a:lstStyle/>
          <a:p>
            <a:r>
              <a:rPr lang="en-US" dirty="0"/>
              <a:t>Dale K. Thomure, CBO, CFM</a:t>
            </a:r>
          </a:p>
          <a:p>
            <a:r>
              <a:rPr lang="en-US" sz="1600" dirty="0"/>
              <a:t>Manager – Community Hazard Mitigation</a:t>
            </a:r>
          </a:p>
          <a:p>
            <a:r>
              <a:rPr lang="en-US" sz="1600" dirty="0"/>
              <a:t>Underwriting Solutions</a:t>
            </a:r>
          </a:p>
        </p:txBody>
      </p:sp>
      <p:sp>
        <p:nvSpPr>
          <p:cNvPr id="4" name="Text Placeholder 3">
            <a:extLst>
              <a:ext uri="{FF2B5EF4-FFF2-40B4-BE49-F238E27FC236}">
                <a16:creationId xmlns:a16="http://schemas.microsoft.com/office/drawing/2014/main" id="{D22724A2-5365-864A-B37F-14BE490C0057}"/>
              </a:ext>
            </a:extLst>
          </p:cNvPr>
          <p:cNvSpPr>
            <a:spLocks noGrp="1"/>
          </p:cNvSpPr>
          <p:nvPr>
            <p:ph type="body" sz="quarter" idx="10"/>
          </p:nvPr>
        </p:nvSpPr>
        <p:spPr>
          <a:xfrm>
            <a:off x="463685" y="5447410"/>
            <a:ext cx="2116016" cy="292100"/>
          </a:xfrm>
        </p:spPr>
        <p:txBody>
          <a:bodyPr/>
          <a:lstStyle/>
          <a:p>
            <a:r>
              <a:rPr lang="en-US" dirty="0"/>
              <a:t>March 9, 2022</a:t>
            </a:r>
          </a:p>
        </p:txBody>
      </p:sp>
    </p:spTree>
    <p:extLst>
      <p:ext uri="{BB962C8B-B14F-4D97-AF65-F5344CB8AC3E}">
        <p14:creationId xmlns:p14="http://schemas.microsoft.com/office/powerpoint/2010/main" val="91363421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817F6E-8B5D-634B-BC14-B138B7D2F784}"/>
              </a:ext>
            </a:extLst>
          </p:cNvPr>
          <p:cNvSpPr/>
          <p:nvPr/>
        </p:nvSpPr>
        <p:spPr>
          <a:xfrm>
            <a:off x="1524000" y="4564506"/>
            <a:ext cx="9144000" cy="2293495"/>
          </a:xfrm>
          <a:prstGeom prst="rect">
            <a:avLst/>
          </a:prstGeom>
          <a:gradFill>
            <a:gsLst>
              <a:gs pos="0">
                <a:schemeClr val="bg1"/>
              </a:gs>
              <a:gs pos="60000">
                <a:schemeClr val="bg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591EBB-DF24-1047-8A74-258032B6999B}"/>
              </a:ext>
            </a:extLst>
          </p:cNvPr>
          <p:cNvSpPr>
            <a:spLocks noGrp="1"/>
          </p:cNvSpPr>
          <p:nvPr>
            <p:ph type="title"/>
          </p:nvPr>
        </p:nvSpPr>
        <p:spPr>
          <a:xfrm>
            <a:off x="254910" y="363717"/>
            <a:ext cx="9768766" cy="302580"/>
          </a:xfrm>
        </p:spPr>
        <p:txBody>
          <a:bodyPr/>
          <a:lstStyle/>
          <a:p>
            <a:r>
              <a:rPr lang="en-US" dirty="0"/>
              <a:t>Building Code Effectiveness Grading Schedule (BCEGS</a:t>
            </a:r>
            <a:r>
              <a:rPr lang="en-US" baseline="30000" dirty="0"/>
              <a:t>®</a:t>
            </a:r>
            <a:r>
              <a:rPr lang="en-US" dirty="0"/>
              <a:t>)</a:t>
            </a:r>
          </a:p>
        </p:txBody>
      </p:sp>
      <p:sp>
        <p:nvSpPr>
          <p:cNvPr id="5" name="Content Placeholder 4">
            <a:extLst>
              <a:ext uri="{FF2B5EF4-FFF2-40B4-BE49-F238E27FC236}">
                <a16:creationId xmlns:a16="http://schemas.microsoft.com/office/drawing/2014/main" id="{FEC4087F-08C7-C146-837D-D37BD46BFD8A}"/>
              </a:ext>
            </a:extLst>
          </p:cNvPr>
          <p:cNvSpPr>
            <a:spLocks noGrp="1"/>
          </p:cNvSpPr>
          <p:nvPr>
            <p:ph idx="1"/>
          </p:nvPr>
        </p:nvSpPr>
        <p:spPr>
          <a:xfrm>
            <a:off x="2219085" y="978924"/>
            <a:ext cx="4216440" cy="2409347"/>
          </a:xfrm>
        </p:spPr>
        <p:txBody>
          <a:bodyPr/>
          <a:lstStyle/>
          <a:p>
            <a:pPr marL="285750" indent="-285750">
              <a:spcAft>
                <a:spcPts val="600"/>
              </a:spcAft>
              <a:buFont typeface="Arial" panose="020B0604020202020204" pitchFamily="34" charset="0"/>
              <a:buChar char="•"/>
            </a:pPr>
            <a:r>
              <a:rPr lang="en-US" sz="1600" u="sng" dirty="0">
                <a:latin typeface="Roboto Medium" panose="02000000000000000000" pitchFamily="2" charset="0"/>
                <a:ea typeface="Roboto Medium" panose="02000000000000000000" pitchFamily="2" charset="0"/>
              </a:rPr>
              <a:t>Unique Insurance Industry Program</a:t>
            </a:r>
            <a:endParaRPr lang="en-US" sz="1600" dirty="0">
              <a:latin typeface="Roboto Medium" panose="02000000000000000000" pitchFamily="2" charset="0"/>
              <a:ea typeface="Roboto Medium" panose="02000000000000000000" pitchFamily="2" charset="0"/>
            </a:endParaRPr>
          </a:p>
          <a:p>
            <a:pPr marL="285750" indent="-285750">
              <a:spcAft>
                <a:spcPts val="600"/>
              </a:spcAft>
              <a:buFont typeface="Arial" panose="020B0604020202020204" pitchFamily="34" charset="0"/>
              <a:buChar char="•"/>
            </a:pPr>
            <a:r>
              <a:rPr lang="en-US" sz="1600" dirty="0">
                <a:latin typeface="Roboto Medium" panose="02000000000000000000" pitchFamily="2" charset="0"/>
                <a:ea typeface="Roboto Medium" panose="02000000000000000000" pitchFamily="2" charset="0"/>
              </a:rPr>
              <a:t>Focused on mitigation of natural hazard impacts through effective building code enforcement.</a:t>
            </a:r>
          </a:p>
          <a:p>
            <a:pPr marL="285750" indent="-285750">
              <a:spcAft>
                <a:spcPts val="600"/>
              </a:spcAft>
              <a:buFont typeface="Arial" panose="020B0604020202020204" pitchFamily="34" charset="0"/>
              <a:buChar char="•"/>
            </a:pPr>
            <a:r>
              <a:rPr lang="en-US" sz="1600" dirty="0">
                <a:latin typeface="Roboto Medium" panose="02000000000000000000" pitchFamily="2" charset="0"/>
                <a:ea typeface="Roboto Medium" panose="02000000000000000000" pitchFamily="2" charset="0"/>
              </a:rPr>
              <a:t>Assigned at the community level based on building code enforcement service delivery.  </a:t>
            </a:r>
          </a:p>
          <a:p>
            <a:pPr marL="635000" lvl="2" indent="-285750">
              <a:spcAft>
                <a:spcPts val="600"/>
              </a:spcAft>
              <a:buFont typeface="Arial" panose="020B0604020202020204" pitchFamily="34" charset="0"/>
              <a:buChar char="•"/>
            </a:pPr>
            <a:r>
              <a:rPr lang="en-US" sz="1400" dirty="0">
                <a:latin typeface="Roboto Medium" panose="02000000000000000000" pitchFamily="2" charset="0"/>
                <a:ea typeface="Roboto Medium" panose="02000000000000000000" pitchFamily="2" charset="0"/>
              </a:rPr>
              <a:t>City or Town</a:t>
            </a:r>
          </a:p>
          <a:p>
            <a:pPr marL="635000" lvl="2" indent="-285750">
              <a:spcAft>
                <a:spcPts val="600"/>
              </a:spcAft>
              <a:buFont typeface="Arial" panose="020B0604020202020204" pitchFamily="34" charset="0"/>
              <a:buChar char="•"/>
            </a:pPr>
            <a:r>
              <a:rPr lang="en-US" sz="1400" dirty="0">
                <a:latin typeface="Roboto Medium" panose="02000000000000000000" pitchFamily="2" charset="0"/>
                <a:ea typeface="Roboto Medium" panose="02000000000000000000" pitchFamily="2" charset="0"/>
              </a:rPr>
              <a:t>County and Third-Party</a:t>
            </a:r>
          </a:p>
        </p:txBody>
      </p:sp>
      <p:sp>
        <p:nvSpPr>
          <p:cNvPr id="8" name="Content Placeholder 4">
            <a:extLst>
              <a:ext uri="{FF2B5EF4-FFF2-40B4-BE49-F238E27FC236}">
                <a16:creationId xmlns:a16="http://schemas.microsoft.com/office/drawing/2014/main" id="{A68B949B-6012-4D27-AA85-40BDFC9AE589}"/>
              </a:ext>
            </a:extLst>
          </p:cNvPr>
          <p:cNvSpPr txBox="1">
            <a:spLocks/>
          </p:cNvSpPr>
          <p:nvPr/>
        </p:nvSpPr>
        <p:spPr>
          <a:xfrm>
            <a:off x="6851309" y="978924"/>
            <a:ext cx="4445582" cy="2312916"/>
          </a:xfrm>
          <a:prstGeom prst="rect">
            <a:avLst/>
          </a:prstGeom>
        </p:spPr>
        <p:txBody>
          <a:bodyPr vert="horz" wrap="square" lIns="0" tIns="0" rIns="0" bIns="0" rtlCol="0">
            <a:noAutofit/>
          </a:bodyPr>
          <a:lstStyle>
            <a:lvl1pPr marL="171450" indent="-171450" algn="l" defTabSz="914377" rtl="0" eaLnBrk="1" latinLnBrk="0" hangingPunct="1">
              <a:spcBef>
                <a:spcPts val="200"/>
              </a:spcBef>
              <a:buClr>
                <a:srgbClr val="006BA6"/>
              </a:buClr>
              <a:buFont typeface="Arial" pitchFamily="34" charset="0"/>
              <a:buChar char="•"/>
              <a:tabLst/>
              <a:defRPr sz="1600" b="0" i="0" kern="1200">
                <a:solidFill>
                  <a:srgbClr val="53575A"/>
                </a:solidFill>
                <a:latin typeface="Arial" charset="0"/>
                <a:ea typeface="+mn-ea"/>
                <a:cs typeface="+mn-cs"/>
              </a:defRPr>
            </a:lvl1pPr>
            <a:lvl2pPr marL="400050" indent="-228600" algn="l" defTabSz="914377" rtl="0" eaLnBrk="1" latinLnBrk="0" hangingPunct="1">
              <a:spcBef>
                <a:spcPts val="200"/>
              </a:spcBef>
              <a:buClr>
                <a:srgbClr val="006BA6"/>
              </a:buClr>
              <a:buFont typeface="Calibri" pitchFamily="34" charset="0"/>
              <a:buChar char="–"/>
              <a:tabLst/>
              <a:defRPr sz="1600" b="0" i="0" kern="1200">
                <a:solidFill>
                  <a:srgbClr val="53575A"/>
                </a:solidFill>
                <a:latin typeface="Arial" charset="0"/>
                <a:ea typeface="+mn-ea"/>
                <a:cs typeface="+mn-cs"/>
              </a:defRPr>
            </a:lvl2pPr>
            <a:lvl3pPr marL="571500" indent="-171450" algn="l" defTabSz="914377" rtl="0" eaLnBrk="1" latinLnBrk="0" hangingPunct="1">
              <a:spcBef>
                <a:spcPts val="200"/>
              </a:spcBef>
              <a:buClr>
                <a:srgbClr val="006BA6"/>
              </a:buClr>
              <a:buFont typeface="Arial"/>
              <a:buChar char="•"/>
              <a:tabLst>
                <a:tab pos="571500" algn="l"/>
              </a:tabLst>
              <a:defRPr sz="1600" b="0" i="0" kern="1200">
                <a:solidFill>
                  <a:srgbClr val="53575A"/>
                </a:solidFill>
                <a:latin typeface="Arial" charset="0"/>
                <a:ea typeface="+mn-ea"/>
                <a:cs typeface="+mn-cs"/>
              </a:defRPr>
            </a:lvl3pPr>
            <a:lvl4pPr marL="800100" indent="-228600" algn="l" defTabSz="914377" rtl="0" eaLnBrk="1" latinLnBrk="0" hangingPunct="1">
              <a:spcBef>
                <a:spcPts val="200"/>
              </a:spcBef>
              <a:buClr>
                <a:srgbClr val="006BA6"/>
              </a:buClr>
              <a:buFont typeface="Arial" pitchFamily="34" charset="0"/>
              <a:buChar char="–"/>
              <a:tabLst/>
              <a:defRPr sz="1600" b="0" i="0" kern="1200">
                <a:solidFill>
                  <a:srgbClr val="53575A"/>
                </a:solidFill>
                <a:latin typeface="Arial" charset="0"/>
                <a:ea typeface="+mn-ea"/>
                <a:cs typeface="+mn-cs"/>
              </a:defRPr>
            </a:lvl4pPr>
            <a:lvl5pPr marL="971550" indent="-171450" algn="l" defTabSz="914377" rtl="0" eaLnBrk="1" latinLnBrk="0" hangingPunct="1">
              <a:spcBef>
                <a:spcPts val="200"/>
              </a:spcBef>
              <a:buClr>
                <a:srgbClr val="006BA6"/>
              </a:buClr>
              <a:buFont typeface="Arial"/>
              <a:buChar char="•"/>
              <a:tabLst/>
              <a:defRPr sz="1600" b="0" i="0" kern="1200">
                <a:solidFill>
                  <a:srgbClr val="53575A"/>
                </a:solidFill>
                <a:latin typeface="Arial" charset="0"/>
                <a:ea typeface="+mn-ea"/>
                <a:cs typeface="+mn-cs"/>
              </a:defRPr>
            </a:lvl5pPr>
            <a:lvl6pPr marL="2514537" indent="-228594" algn="l" defTabSz="914377" rtl="0" eaLnBrk="1" latinLnBrk="0" hangingPunct="1">
              <a:spcBef>
                <a:spcPct val="20000"/>
              </a:spcBef>
              <a:buClr>
                <a:srgbClr val="007FB5"/>
              </a:buClr>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dirty="0">
                <a:latin typeface="Roboto Medium" panose="02000000000000000000" pitchFamily="2" charset="0"/>
                <a:ea typeface="Roboto Medium" panose="02000000000000000000" pitchFamily="2" charset="0"/>
              </a:rPr>
              <a:t>Aggregated into classifications of between 1 and 10 in personal and commercial lines for use in rating and underwriting.</a:t>
            </a:r>
          </a:p>
          <a:p>
            <a:pPr>
              <a:spcBef>
                <a:spcPts val="0"/>
              </a:spcBef>
              <a:spcAft>
                <a:spcPts val="600"/>
              </a:spcAft>
            </a:pPr>
            <a:r>
              <a:rPr lang="en-US" dirty="0">
                <a:latin typeface="Roboto Medium" panose="02000000000000000000" pitchFamily="2" charset="0"/>
                <a:ea typeface="Roboto Medium" panose="02000000000000000000" pitchFamily="2" charset="0"/>
              </a:rPr>
              <a:t>BCEGS started in Georgia in 1996</a:t>
            </a:r>
          </a:p>
          <a:p>
            <a:pPr>
              <a:spcBef>
                <a:spcPts val="0"/>
              </a:spcBef>
              <a:spcAft>
                <a:spcPts val="600"/>
              </a:spcAft>
            </a:pPr>
            <a:r>
              <a:rPr lang="en-US" dirty="0">
                <a:latin typeface="Roboto Medium" panose="02000000000000000000" pitchFamily="2" charset="0"/>
                <a:ea typeface="Roboto Medium" panose="02000000000000000000" pitchFamily="2" charset="0"/>
              </a:rPr>
              <a:t>Classification data is refreshed on a 4-year cycle and upon request</a:t>
            </a:r>
          </a:p>
          <a:p>
            <a:pPr>
              <a:spcBef>
                <a:spcPts val="0"/>
              </a:spcBef>
              <a:spcAft>
                <a:spcPts val="600"/>
              </a:spcAft>
            </a:pPr>
            <a:r>
              <a:rPr lang="en-US" dirty="0">
                <a:latin typeface="Roboto Medium" panose="02000000000000000000" pitchFamily="2" charset="0"/>
                <a:ea typeface="Roboto Medium" panose="02000000000000000000" pitchFamily="2" charset="0"/>
              </a:rPr>
              <a:t>Historic data specific to each evaluation year is maintained</a:t>
            </a:r>
          </a:p>
          <a:p>
            <a:pPr>
              <a:spcBef>
                <a:spcPts val="0"/>
              </a:spcBef>
              <a:spcAft>
                <a:spcPts val="600"/>
              </a:spcAft>
            </a:pPr>
            <a:r>
              <a:rPr lang="en-US" dirty="0">
                <a:latin typeface="Roboto Medium" panose="02000000000000000000" pitchFamily="2" charset="0"/>
                <a:ea typeface="Roboto Medium" panose="02000000000000000000" pitchFamily="2" charset="0"/>
              </a:rPr>
              <a:t>Community metrics are maintained</a:t>
            </a:r>
          </a:p>
        </p:txBody>
      </p:sp>
      <p:pic>
        <p:nvPicPr>
          <p:cNvPr id="3" name="Picture 2">
            <a:extLst>
              <a:ext uri="{FF2B5EF4-FFF2-40B4-BE49-F238E27FC236}">
                <a16:creationId xmlns:a16="http://schemas.microsoft.com/office/drawing/2014/main" id="{E583F7A1-1C0A-FD47-91E0-D898104B9DC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3670"/>
          <a:stretch/>
        </p:blipFill>
        <p:spPr>
          <a:xfrm>
            <a:off x="351304" y="3619584"/>
            <a:ext cx="3826224" cy="2513600"/>
          </a:xfrm>
          <a:prstGeom prst="rect">
            <a:avLst/>
          </a:prstGeom>
        </p:spPr>
      </p:pic>
      <p:pic>
        <p:nvPicPr>
          <p:cNvPr id="10" name="Picture 9">
            <a:extLst>
              <a:ext uri="{FF2B5EF4-FFF2-40B4-BE49-F238E27FC236}">
                <a16:creationId xmlns:a16="http://schemas.microsoft.com/office/drawing/2014/main" id="{85D81E8F-C27D-5D4F-881D-59F1BD7B0E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5941"/>
          <a:stretch/>
        </p:blipFill>
        <p:spPr>
          <a:xfrm flipH="1">
            <a:off x="8014473" y="3749306"/>
            <a:ext cx="3667191" cy="2420968"/>
          </a:xfrm>
          <a:prstGeom prst="rect">
            <a:avLst/>
          </a:prstGeom>
        </p:spPr>
      </p:pic>
      <p:sp>
        <p:nvSpPr>
          <p:cNvPr id="14" name="TextBox 13">
            <a:extLst>
              <a:ext uri="{FF2B5EF4-FFF2-40B4-BE49-F238E27FC236}">
                <a16:creationId xmlns:a16="http://schemas.microsoft.com/office/drawing/2014/main" id="{AF3E5E9A-A88F-E649-9A80-DC85A9E46479}"/>
              </a:ext>
            </a:extLst>
          </p:cNvPr>
          <p:cNvSpPr txBox="1"/>
          <p:nvPr/>
        </p:nvSpPr>
        <p:spPr>
          <a:xfrm>
            <a:off x="5642149" y="4921857"/>
            <a:ext cx="1154243" cy="674558"/>
          </a:xfrm>
          <a:prstGeom prst="rect">
            <a:avLst/>
          </a:prstGeom>
        </p:spPr>
        <p:txBody>
          <a:bodyPr vert="horz" wrap="square" lIns="0" tIns="0" rIns="0" bIns="0" rtlCol="0" anchor="t" anchorCtr="0">
            <a:noAutofit/>
          </a:bodyPr>
          <a:lstStyle/>
          <a:p>
            <a:pPr>
              <a:spcBef>
                <a:spcPts val="200"/>
              </a:spcBef>
              <a:spcAft>
                <a:spcPts val="600"/>
              </a:spcAft>
              <a:buClr>
                <a:srgbClr val="159FE8"/>
              </a:buClr>
            </a:pPr>
            <a:r>
              <a:rPr lang="en-US" sz="4000" b="1" dirty="0">
                <a:solidFill>
                  <a:schemeClr val="bg2"/>
                </a:solidFill>
                <a:latin typeface="Arial" panose="020B0604020202020204" pitchFamily="34" charset="0"/>
                <a:cs typeface="Arial" panose="020B0604020202020204" pitchFamily="34" charset="0"/>
              </a:rPr>
              <a:t>VS.</a:t>
            </a:r>
          </a:p>
        </p:txBody>
      </p:sp>
      <p:pic>
        <p:nvPicPr>
          <p:cNvPr id="4" name="Picture 3">
            <a:extLst>
              <a:ext uri="{FF2B5EF4-FFF2-40B4-BE49-F238E27FC236}">
                <a16:creationId xmlns:a16="http://schemas.microsoft.com/office/drawing/2014/main" id="{05A6CB66-EF01-304A-899B-6AD0DF97671E}"/>
              </a:ext>
            </a:extLst>
          </p:cNvPr>
          <p:cNvPicPr>
            <a:picLocks noChangeAspect="1"/>
          </p:cNvPicPr>
          <p:nvPr/>
        </p:nvPicPr>
        <p:blipFill>
          <a:blip r:embed="rId4"/>
          <a:stretch>
            <a:fillRect/>
          </a:stretch>
        </p:blipFill>
        <p:spPr>
          <a:xfrm>
            <a:off x="670466" y="1264461"/>
            <a:ext cx="1055539" cy="784147"/>
          </a:xfrm>
          <a:prstGeom prst="rect">
            <a:avLst/>
          </a:prstGeom>
        </p:spPr>
      </p:pic>
      <p:pic>
        <p:nvPicPr>
          <p:cNvPr id="7" name="Picture 6">
            <a:extLst>
              <a:ext uri="{FF2B5EF4-FFF2-40B4-BE49-F238E27FC236}">
                <a16:creationId xmlns:a16="http://schemas.microsoft.com/office/drawing/2014/main" id="{5EBCB7FA-7C6F-F147-91D5-F9ABC64CC325}"/>
              </a:ext>
            </a:extLst>
          </p:cNvPr>
          <p:cNvPicPr>
            <a:picLocks noChangeAspect="1"/>
          </p:cNvPicPr>
          <p:nvPr/>
        </p:nvPicPr>
        <p:blipFill>
          <a:blip r:embed="rId5"/>
          <a:stretch>
            <a:fillRect/>
          </a:stretch>
        </p:blipFill>
        <p:spPr>
          <a:xfrm>
            <a:off x="1445355" y="2042457"/>
            <a:ext cx="639886" cy="471141"/>
          </a:xfrm>
          <a:prstGeom prst="rect">
            <a:avLst/>
          </a:prstGeom>
        </p:spPr>
      </p:pic>
      <p:pic>
        <p:nvPicPr>
          <p:cNvPr id="9" name="Picture 8">
            <a:extLst>
              <a:ext uri="{FF2B5EF4-FFF2-40B4-BE49-F238E27FC236}">
                <a16:creationId xmlns:a16="http://schemas.microsoft.com/office/drawing/2014/main" id="{93AE1F5C-D614-C242-8646-D319D0CB5159}"/>
              </a:ext>
            </a:extLst>
          </p:cNvPr>
          <p:cNvPicPr>
            <a:picLocks noChangeAspect="1"/>
          </p:cNvPicPr>
          <p:nvPr/>
        </p:nvPicPr>
        <p:blipFill>
          <a:blip r:embed="rId6"/>
          <a:stretch>
            <a:fillRect/>
          </a:stretch>
        </p:blipFill>
        <p:spPr>
          <a:xfrm>
            <a:off x="761157" y="2268831"/>
            <a:ext cx="683039" cy="823577"/>
          </a:xfrm>
          <a:prstGeom prst="rect">
            <a:avLst/>
          </a:prstGeom>
        </p:spPr>
      </p:pic>
      <p:pic>
        <p:nvPicPr>
          <p:cNvPr id="23" name="Picture 22">
            <a:extLst>
              <a:ext uri="{FF2B5EF4-FFF2-40B4-BE49-F238E27FC236}">
                <a16:creationId xmlns:a16="http://schemas.microsoft.com/office/drawing/2014/main" id="{5BA5163B-7E77-1B45-B023-D8606B4ADB19}"/>
              </a:ext>
            </a:extLst>
          </p:cNvPr>
          <p:cNvPicPr>
            <a:picLocks noChangeAspect="1"/>
          </p:cNvPicPr>
          <p:nvPr/>
        </p:nvPicPr>
        <p:blipFill>
          <a:blip r:embed="rId7"/>
          <a:stretch>
            <a:fillRect/>
          </a:stretch>
        </p:blipFill>
        <p:spPr>
          <a:xfrm>
            <a:off x="7154468" y="4711892"/>
            <a:ext cx="327528" cy="328984"/>
          </a:xfrm>
          <a:prstGeom prst="rect">
            <a:avLst/>
          </a:prstGeom>
        </p:spPr>
      </p:pic>
      <p:sp>
        <p:nvSpPr>
          <p:cNvPr id="16" name="Rectangle 15">
            <a:extLst>
              <a:ext uri="{FF2B5EF4-FFF2-40B4-BE49-F238E27FC236}">
                <a16:creationId xmlns:a16="http://schemas.microsoft.com/office/drawing/2014/main" id="{D80AEDEC-8606-4CA0-B2D2-E7186050F235}"/>
              </a:ext>
            </a:extLst>
          </p:cNvPr>
          <p:cNvSpPr/>
          <p:nvPr/>
        </p:nvSpPr>
        <p:spPr>
          <a:xfrm>
            <a:off x="3379809" y="3891811"/>
            <a:ext cx="5335928" cy="830997"/>
          </a:xfrm>
          <a:prstGeom prst="rect">
            <a:avLst/>
          </a:prstGeom>
        </p:spPr>
        <p:txBody>
          <a:bodyPr wrap="square">
            <a:spAutoFit/>
          </a:bodyPr>
          <a:lstStyle/>
          <a:p>
            <a:pPr>
              <a:spcBef>
                <a:spcPts val="150"/>
              </a:spcBef>
            </a:pPr>
            <a:r>
              <a:rPr lang="en-US" altLang="en-US" sz="1600" i="1" dirty="0">
                <a:solidFill>
                  <a:schemeClr val="bg1">
                    <a:lumMod val="50000"/>
                  </a:schemeClr>
                </a:solidFill>
                <a:latin typeface="Roboto Medium" panose="02000000000000000000" pitchFamily="2" charset="0"/>
                <a:ea typeface="Roboto Medium" panose="02000000000000000000" pitchFamily="2" charset="0"/>
                <a:cs typeface="Arial" pitchFamily="34" charset="0"/>
              </a:rPr>
              <a:t>BCEGS is designed to measures resources and support made available to the enforcement of building codes and the utilization of those resources at the community level.</a:t>
            </a:r>
          </a:p>
        </p:txBody>
      </p:sp>
      <p:pic>
        <p:nvPicPr>
          <p:cNvPr id="26" name="Picture 25">
            <a:extLst>
              <a:ext uri="{FF2B5EF4-FFF2-40B4-BE49-F238E27FC236}">
                <a16:creationId xmlns:a16="http://schemas.microsoft.com/office/drawing/2014/main" id="{29741E29-7220-4C73-871A-A436FD1AC23F}"/>
              </a:ext>
            </a:extLst>
          </p:cNvPr>
          <p:cNvPicPr>
            <a:picLocks noChangeAspect="1"/>
          </p:cNvPicPr>
          <p:nvPr/>
        </p:nvPicPr>
        <p:blipFill>
          <a:blip r:embed="rId8"/>
          <a:stretch>
            <a:fillRect/>
          </a:stretch>
        </p:blipFill>
        <p:spPr>
          <a:xfrm>
            <a:off x="4003820" y="5230992"/>
            <a:ext cx="4087906" cy="887506"/>
          </a:xfrm>
          <a:prstGeom prst="rect">
            <a:avLst/>
          </a:prstGeom>
        </p:spPr>
      </p:pic>
    </p:spTree>
    <p:extLst>
      <p:ext uri="{BB962C8B-B14F-4D97-AF65-F5344CB8AC3E}">
        <p14:creationId xmlns:p14="http://schemas.microsoft.com/office/powerpoint/2010/main" val="3050672895"/>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BA5163B-7E77-1B45-B023-D8606B4ADB19}"/>
              </a:ext>
            </a:extLst>
          </p:cNvPr>
          <p:cNvPicPr>
            <a:picLocks noChangeAspect="1"/>
          </p:cNvPicPr>
          <p:nvPr/>
        </p:nvPicPr>
        <p:blipFill>
          <a:blip r:embed="rId2"/>
          <a:stretch>
            <a:fillRect/>
          </a:stretch>
        </p:blipFill>
        <p:spPr>
          <a:xfrm>
            <a:off x="8853820" y="4997646"/>
            <a:ext cx="327528" cy="328984"/>
          </a:xfrm>
          <a:prstGeom prst="rect">
            <a:avLst/>
          </a:prstGeom>
        </p:spPr>
      </p:pic>
      <p:pic>
        <p:nvPicPr>
          <p:cNvPr id="24" name="Picture 23">
            <a:extLst>
              <a:ext uri="{FF2B5EF4-FFF2-40B4-BE49-F238E27FC236}">
                <a16:creationId xmlns:a16="http://schemas.microsoft.com/office/drawing/2014/main" id="{56F28712-846B-C840-A988-A83DA53AEEE5}"/>
              </a:ext>
            </a:extLst>
          </p:cNvPr>
          <p:cNvPicPr>
            <a:picLocks noChangeAspect="1"/>
          </p:cNvPicPr>
          <p:nvPr/>
        </p:nvPicPr>
        <p:blipFill>
          <a:blip r:embed="rId2"/>
          <a:stretch>
            <a:fillRect/>
          </a:stretch>
        </p:blipFill>
        <p:spPr>
          <a:xfrm>
            <a:off x="10673385" y="5267708"/>
            <a:ext cx="218204" cy="219174"/>
          </a:xfrm>
          <a:prstGeom prst="rect">
            <a:avLst/>
          </a:prstGeom>
        </p:spPr>
      </p:pic>
      <p:pic>
        <p:nvPicPr>
          <p:cNvPr id="25" name="Picture 24">
            <a:extLst>
              <a:ext uri="{FF2B5EF4-FFF2-40B4-BE49-F238E27FC236}">
                <a16:creationId xmlns:a16="http://schemas.microsoft.com/office/drawing/2014/main" id="{2B071C39-68CA-E249-BA63-EA373313D4FA}"/>
              </a:ext>
            </a:extLst>
          </p:cNvPr>
          <p:cNvPicPr>
            <a:picLocks noChangeAspect="1"/>
          </p:cNvPicPr>
          <p:nvPr/>
        </p:nvPicPr>
        <p:blipFill>
          <a:blip r:embed="rId2"/>
          <a:stretch>
            <a:fillRect/>
          </a:stretch>
        </p:blipFill>
        <p:spPr>
          <a:xfrm>
            <a:off x="10715975" y="4368288"/>
            <a:ext cx="218204" cy="219174"/>
          </a:xfrm>
          <a:prstGeom prst="rect">
            <a:avLst/>
          </a:prstGeom>
        </p:spPr>
      </p:pic>
      <p:sp>
        <p:nvSpPr>
          <p:cNvPr id="26" name="Title 25">
            <a:extLst>
              <a:ext uri="{FF2B5EF4-FFF2-40B4-BE49-F238E27FC236}">
                <a16:creationId xmlns:a16="http://schemas.microsoft.com/office/drawing/2014/main" id="{AE98EB57-4635-4F9F-B057-AAB209D8F90D}"/>
              </a:ext>
            </a:extLst>
          </p:cNvPr>
          <p:cNvSpPr>
            <a:spLocks noGrp="1"/>
          </p:cNvSpPr>
          <p:nvPr>
            <p:ph type="title"/>
          </p:nvPr>
        </p:nvSpPr>
        <p:spPr>
          <a:xfrm>
            <a:off x="491555" y="314276"/>
            <a:ext cx="8277247" cy="302580"/>
          </a:xfrm>
        </p:spPr>
        <p:txBody>
          <a:bodyPr/>
          <a:lstStyle/>
          <a:p>
            <a:r>
              <a:rPr lang="en-US" dirty="0"/>
              <a:t>What goes into a BCEGS Classification?</a:t>
            </a:r>
          </a:p>
        </p:txBody>
      </p:sp>
      <p:graphicFrame>
        <p:nvGraphicFramePr>
          <p:cNvPr id="5" name="Table 4">
            <a:extLst>
              <a:ext uri="{FF2B5EF4-FFF2-40B4-BE49-F238E27FC236}">
                <a16:creationId xmlns:a16="http://schemas.microsoft.com/office/drawing/2014/main" id="{54254323-1178-4B31-95D1-08B8A7AA8C33}"/>
              </a:ext>
            </a:extLst>
          </p:cNvPr>
          <p:cNvGraphicFramePr>
            <a:graphicFrameLocks noGrp="1"/>
          </p:cNvGraphicFramePr>
          <p:nvPr>
            <p:extLst>
              <p:ext uri="{D42A27DB-BD31-4B8C-83A1-F6EECF244321}">
                <p14:modId xmlns:p14="http://schemas.microsoft.com/office/powerpoint/2010/main" val="724503719"/>
              </p:ext>
            </p:extLst>
          </p:nvPr>
        </p:nvGraphicFramePr>
        <p:xfrm>
          <a:off x="999029" y="764389"/>
          <a:ext cx="6045864" cy="5702848"/>
        </p:xfrm>
        <a:graphic>
          <a:graphicData uri="http://schemas.openxmlformats.org/drawingml/2006/table">
            <a:tbl>
              <a:tblPr firstRow="1" firstCol="1" bandRow="1">
                <a:tableStyleId>{5C22544A-7EE6-4342-B048-85BDC9FD1C3A}</a:tableStyleId>
              </a:tblPr>
              <a:tblGrid>
                <a:gridCol w="1795646">
                  <a:extLst>
                    <a:ext uri="{9D8B030D-6E8A-4147-A177-3AD203B41FA5}">
                      <a16:colId xmlns:a16="http://schemas.microsoft.com/office/drawing/2014/main" val="866407018"/>
                    </a:ext>
                  </a:extLst>
                </a:gridCol>
                <a:gridCol w="4250218">
                  <a:extLst>
                    <a:ext uri="{9D8B030D-6E8A-4147-A177-3AD203B41FA5}">
                      <a16:colId xmlns:a16="http://schemas.microsoft.com/office/drawing/2014/main" val="4125328752"/>
                    </a:ext>
                  </a:extLst>
                </a:gridCol>
              </a:tblGrid>
              <a:tr h="317778">
                <a:tc gridSpan="2">
                  <a:txBody>
                    <a:bodyPr/>
                    <a:lstStyle/>
                    <a:p>
                      <a:pPr marL="0" marR="0" algn="ctr">
                        <a:lnSpc>
                          <a:spcPct val="115000"/>
                        </a:lnSpc>
                        <a:spcBef>
                          <a:spcPts val="0"/>
                        </a:spcBef>
                        <a:spcAft>
                          <a:spcPts val="0"/>
                        </a:spcAft>
                      </a:pPr>
                      <a:r>
                        <a:rPr lang="en-US" sz="1800" dirty="0">
                          <a:solidFill>
                            <a:schemeClr val="tx1"/>
                          </a:solidFill>
                          <a:effectLst/>
                          <a:latin typeface="Roboto Medium" panose="02000000000000000000" pitchFamily="2" charset="0"/>
                          <a:ea typeface="Roboto Medium" panose="02000000000000000000" pitchFamily="2" charset="0"/>
                          <a:cs typeface="Times New Roman" panose="02020603050405020304" pitchFamily="18" charset="0"/>
                        </a:rPr>
                        <a:t>BCEGS Areas of Focus</a:t>
                      </a:r>
                    </a:p>
                  </a:txBody>
                  <a:tcPr marL="56856" marR="568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nSpc>
                          <a:spcPct val="115000"/>
                        </a:lnSpc>
                        <a:spcBef>
                          <a:spcPts val="0"/>
                        </a:spcBef>
                        <a:spcAft>
                          <a:spcPts val="0"/>
                        </a:spcAft>
                      </a:pPr>
                      <a:endParaRPr lang="en-US" sz="9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56" marR="568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0729035"/>
                  </a:ext>
                </a:extLst>
              </a:tr>
              <a:tr h="2865031">
                <a:tc>
                  <a:txBody>
                    <a:bodyPr/>
                    <a:lstStyle/>
                    <a:p>
                      <a:pPr marL="0" marR="0" algn="ctr">
                        <a:lnSpc>
                          <a:spcPct val="115000"/>
                        </a:lnSpc>
                        <a:spcBef>
                          <a:spcPts val="0"/>
                        </a:spcBef>
                        <a:spcAft>
                          <a:spcPts val="0"/>
                        </a:spcAft>
                      </a:pPr>
                      <a:r>
                        <a:rPr lang="en-US" sz="1100" dirty="0">
                          <a:solidFill>
                            <a:schemeClr val="tx1"/>
                          </a:solidFill>
                          <a:effectLst/>
                          <a:latin typeface="Roboto Medium" panose="02000000000000000000" pitchFamily="2" charset="0"/>
                          <a:ea typeface="Roboto Medium" panose="02000000000000000000" pitchFamily="2" charset="0"/>
                        </a:rPr>
                        <a:t>Code Administration</a:t>
                      </a:r>
                      <a:endParaRPr lang="en-US" sz="1100" dirty="0">
                        <a:solidFill>
                          <a:schemeClr val="tx1"/>
                        </a:solidFill>
                        <a:effectLst/>
                        <a:latin typeface="Roboto Medium" panose="02000000000000000000" pitchFamily="2" charset="0"/>
                        <a:ea typeface="Roboto Medium" panose="02000000000000000000" pitchFamily="2" charset="0"/>
                        <a:cs typeface="Times New Roman" panose="02020603050405020304" pitchFamily="18" charset="0"/>
                      </a:endParaRPr>
                    </a:p>
                  </a:txBody>
                  <a:tcPr marL="56856" marR="568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100" b="0" dirty="0">
                          <a:solidFill>
                            <a:schemeClr val="tx1"/>
                          </a:solidFill>
                          <a:effectLst/>
                          <a:latin typeface="Roboto Medium" panose="02000000000000000000" pitchFamily="2" charset="0"/>
                          <a:ea typeface="Roboto Medium" panose="02000000000000000000" pitchFamily="2" charset="0"/>
                        </a:rPr>
                        <a:t>Adopted Building Code</a:t>
                      </a:r>
                    </a:p>
                    <a:p>
                      <a:pPr marL="0" marR="0">
                        <a:lnSpc>
                          <a:spcPct val="115000"/>
                        </a:lnSpc>
                        <a:spcBef>
                          <a:spcPts val="0"/>
                        </a:spcBef>
                        <a:spcAft>
                          <a:spcPts val="0"/>
                        </a:spcAft>
                      </a:pPr>
                      <a:r>
                        <a:rPr lang="en-US" sz="1100" b="0" dirty="0">
                          <a:solidFill>
                            <a:schemeClr val="tx1"/>
                          </a:solidFill>
                          <a:effectLst/>
                          <a:latin typeface="Roboto Medium" panose="02000000000000000000" pitchFamily="2" charset="0"/>
                          <a:ea typeface="Roboto Medium" panose="02000000000000000000" pitchFamily="2" charset="0"/>
                        </a:rPr>
                        <a:t>Adopted Sub-Codes</a:t>
                      </a:r>
                    </a:p>
                    <a:p>
                      <a:pPr marL="0" marR="0">
                        <a:lnSpc>
                          <a:spcPct val="115000"/>
                        </a:lnSpc>
                        <a:spcBef>
                          <a:spcPts val="0"/>
                        </a:spcBef>
                        <a:spcAft>
                          <a:spcPts val="0"/>
                        </a:spcAft>
                      </a:pPr>
                      <a:r>
                        <a:rPr lang="en-US" sz="1100" b="0" dirty="0">
                          <a:solidFill>
                            <a:schemeClr val="tx1"/>
                          </a:solidFill>
                          <a:effectLst/>
                          <a:latin typeface="Roboto Medium" panose="02000000000000000000" pitchFamily="2" charset="0"/>
                          <a:ea typeface="Roboto Medium" panose="02000000000000000000" pitchFamily="2" charset="0"/>
                        </a:rPr>
                        <a:t>State and Local Code Amendments</a:t>
                      </a:r>
                    </a:p>
                    <a:p>
                      <a:pPr marL="0" marR="0">
                        <a:lnSpc>
                          <a:spcPct val="115000"/>
                        </a:lnSpc>
                        <a:spcBef>
                          <a:spcPts val="0"/>
                        </a:spcBef>
                        <a:spcAft>
                          <a:spcPts val="0"/>
                        </a:spcAft>
                      </a:pPr>
                      <a:r>
                        <a:rPr lang="en-US" sz="1100" b="0" dirty="0">
                          <a:solidFill>
                            <a:schemeClr val="tx1"/>
                          </a:solidFill>
                          <a:effectLst/>
                          <a:latin typeface="Roboto Medium" panose="02000000000000000000" pitchFamily="2" charset="0"/>
                          <a:ea typeface="Roboto Medium" panose="02000000000000000000" pitchFamily="2" charset="0"/>
                        </a:rPr>
                        <a:t>Method of Code Adoption</a:t>
                      </a:r>
                    </a:p>
                    <a:p>
                      <a:pPr marL="0" marR="0">
                        <a:lnSpc>
                          <a:spcPct val="115000"/>
                        </a:lnSpc>
                        <a:spcBef>
                          <a:spcPts val="0"/>
                        </a:spcBef>
                        <a:spcAft>
                          <a:spcPts val="0"/>
                        </a:spcAft>
                      </a:pPr>
                      <a:r>
                        <a:rPr lang="en-US" sz="1100" b="0" dirty="0">
                          <a:solidFill>
                            <a:schemeClr val="tx1"/>
                          </a:solidFill>
                          <a:effectLst/>
                          <a:latin typeface="Roboto Medium" panose="02000000000000000000" pitchFamily="2" charset="0"/>
                          <a:ea typeface="Roboto Medium" panose="02000000000000000000" pitchFamily="2" charset="0"/>
                        </a:rPr>
                        <a:t>Natural Hazards Impacting the Jurisdiction</a:t>
                      </a:r>
                    </a:p>
                    <a:p>
                      <a:pPr marL="0" marR="0">
                        <a:lnSpc>
                          <a:spcPct val="115000"/>
                        </a:lnSpc>
                        <a:spcBef>
                          <a:spcPts val="0"/>
                        </a:spcBef>
                        <a:spcAft>
                          <a:spcPts val="0"/>
                        </a:spcAft>
                      </a:pPr>
                      <a:r>
                        <a:rPr lang="en-US" sz="1100" b="0" dirty="0">
                          <a:solidFill>
                            <a:schemeClr val="tx1"/>
                          </a:solidFill>
                          <a:effectLst/>
                          <a:latin typeface="Roboto Medium" panose="02000000000000000000" pitchFamily="2" charset="0"/>
                          <a:ea typeface="Roboto Medium" panose="02000000000000000000" pitchFamily="2" charset="0"/>
                        </a:rPr>
                        <a:t>Staff Training and Education</a:t>
                      </a:r>
                    </a:p>
                    <a:p>
                      <a:pPr marL="0" marR="0">
                        <a:lnSpc>
                          <a:spcPct val="115000"/>
                        </a:lnSpc>
                        <a:spcBef>
                          <a:spcPts val="0"/>
                        </a:spcBef>
                        <a:spcAft>
                          <a:spcPts val="0"/>
                        </a:spcAft>
                      </a:pPr>
                      <a:r>
                        <a:rPr lang="en-US" sz="1100" b="0" dirty="0">
                          <a:solidFill>
                            <a:schemeClr val="tx1"/>
                          </a:solidFill>
                          <a:effectLst/>
                          <a:latin typeface="Roboto Medium" panose="02000000000000000000" pitchFamily="2" charset="0"/>
                          <a:ea typeface="Roboto Medium" panose="02000000000000000000" pitchFamily="2" charset="0"/>
                        </a:rPr>
                        <a:t>Certification of Staff</a:t>
                      </a:r>
                    </a:p>
                    <a:p>
                      <a:pPr marL="0" marR="0">
                        <a:lnSpc>
                          <a:spcPct val="115000"/>
                        </a:lnSpc>
                        <a:spcBef>
                          <a:spcPts val="0"/>
                        </a:spcBef>
                        <a:spcAft>
                          <a:spcPts val="0"/>
                        </a:spcAft>
                      </a:pPr>
                      <a:r>
                        <a:rPr lang="en-US" sz="1100" b="0" dirty="0">
                          <a:solidFill>
                            <a:schemeClr val="tx1"/>
                          </a:solidFill>
                          <a:effectLst/>
                          <a:latin typeface="Roboto Medium" panose="02000000000000000000" pitchFamily="2" charset="0"/>
                          <a:ea typeface="Roboto Medium" panose="02000000000000000000" pitchFamily="2" charset="0"/>
                        </a:rPr>
                        <a:t>Qualification of the Building Official</a:t>
                      </a:r>
                    </a:p>
                    <a:p>
                      <a:pPr marL="0" marR="0">
                        <a:lnSpc>
                          <a:spcPct val="115000"/>
                        </a:lnSpc>
                        <a:spcBef>
                          <a:spcPts val="0"/>
                        </a:spcBef>
                        <a:spcAft>
                          <a:spcPts val="0"/>
                        </a:spcAft>
                      </a:pPr>
                      <a:r>
                        <a:rPr lang="en-US" sz="1100" b="0" dirty="0">
                          <a:solidFill>
                            <a:schemeClr val="tx1"/>
                          </a:solidFill>
                          <a:effectLst/>
                          <a:latin typeface="Roboto Medium" panose="02000000000000000000" pitchFamily="2" charset="0"/>
                          <a:ea typeface="Roboto Medium" panose="02000000000000000000" pitchFamily="2" charset="0"/>
                        </a:rPr>
                        <a:t>Utilization of Design Professionals</a:t>
                      </a:r>
                    </a:p>
                    <a:p>
                      <a:pPr marL="0" marR="0">
                        <a:lnSpc>
                          <a:spcPct val="115000"/>
                        </a:lnSpc>
                        <a:spcBef>
                          <a:spcPts val="0"/>
                        </a:spcBef>
                        <a:spcAft>
                          <a:spcPts val="0"/>
                        </a:spcAft>
                      </a:pPr>
                      <a:r>
                        <a:rPr lang="en-US" sz="1100" b="0" dirty="0">
                          <a:solidFill>
                            <a:schemeClr val="tx1"/>
                          </a:solidFill>
                          <a:effectLst/>
                          <a:latin typeface="Roboto Medium" panose="02000000000000000000" pitchFamily="2" charset="0"/>
                          <a:ea typeface="Roboto Medium" panose="02000000000000000000" pitchFamily="2" charset="0"/>
                        </a:rPr>
                        <a:t>Zoning and Land-Use Provisions</a:t>
                      </a:r>
                    </a:p>
                    <a:p>
                      <a:pPr marL="0" marR="0">
                        <a:lnSpc>
                          <a:spcPct val="115000"/>
                        </a:lnSpc>
                        <a:spcBef>
                          <a:spcPts val="0"/>
                        </a:spcBef>
                        <a:spcAft>
                          <a:spcPts val="0"/>
                        </a:spcAft>
                      </a:pPr>
                      <a:r>
                        <a:rPr lang="en-US" sz="1100" b="0" dirty="0">
                          <a:solidFill>
                            <a:schemeClr val="tx1"/>
                          </a:solidFill>
                          <a:effectLst/>
                          <a:latin typeface="Roboto Medium" panose="02000000000000000000" pitchFamily="2" charset="0"/>
                          <a:ea typeface="Roboto Medium" panose="02000000000000000000" pitchFamily="2" charset="0"/>
                        </a:rPr>
                        <a:t>Contractor Licensing Programs</a:t>
                      </a:r>
                    </a:p>
                    <a:p>
                      <a:pPr marL="0" marR="0">
                        <a:lnSpc>
                          <a:spcPct val="115000"/>
                        </a:lnSpc>
                        <a:spcBef>
                          <a:spcPts val="0"/>
                        </a:spcBef>
                        <a:spcAft>
                          <a:spcPts val="0"/>
                        </a:spcAft>
                      </a:pPr>
                      <a:r>
                        <a:rPr lang="en-US" sz="1100" b="0" dirty="0">
                          <a:solidFill>
                            <a:schemeClr val="tx1"/>
                          </a:solidFill>
                          <a:effectLst/>
                          <a:latin typeface="Roboto Medium" panose="02000000000000000000" pitchFamily="2" charset="0"/>
                          <a:ea typeface="Roboto Medium" panose="02000000000000000000" pitchFamily="2" charset="0"/>
                        </a:rPr>
                        <a:t>Public Awareness Programs</a:t>
                      </a:r>
                    </a:p>
                    <a:p>
                      <a:pPr marL="0" marR="0">
                        <a:lnSpc>
                          <a:spcPct val="115000"/>
                        </a:lnSpc>
                        <a:spcBef>
                          <a:spcPts val="0"/>
                        </a:spcBef>
                        <a:spcAft>
                          <a:spcPts val="0"/>
                        </a:spcAft>
                      </a:pPr>
                      <a:r>
                        <a:rPr lang="en-US" sz="1100" b="0" dirty="0">
                          <a:solidFill>
                            <a:schemeClr val="tx1"/>
                          </a:solidFill>
                          <a:effectLst/>
                          <a:latin typeface="Roboto Medium" panose="02000000000000000000" pitchFamily="2" charset="0"/>
                          <a:ea typeface="Roboto Medium" panose="02000000000000000000" pitchFamily="2" charset="0"/>
                        </a:rPr>
                        <a:t>Appeals Process</a:t>
                      </a:r>
                    </a:p>
                    <a:p>
                      <a:pPr marL="0" marR="0">
                        <a:lnSpc>
                          <a:spcPct val="115000"/>
                        </a:lnSpc>
                        <a:spcBef>
                          <a:spcPts val="0"/>
                        </a:spcBef>
                        <a:spcAft>
                          <a:spcPts val="0"/>
                        </a:spcAft>
                      </a:pPr>
                      <a:r>
                        <a:rPr lang="en-US" sz="1100" b="0" dirty="0">
                          <a:solidFill>
                            <a:schemeClr val="tx1"/>
                          </a:solidFill>
                          <a:effectLst/>
                          <a:latin typeface="Roboto Medium" panose="02000000000000000000" pitchFamily="2" charset="0"/>
                          <a:ea typeface="Roboto Medium" panose="02000000000000000000" pitchFamily="2" charset="0"/>
                        </a:rPr>
                        <a:t>Administrative Policies and Procedures</a:t>
                      </a:r>
                    </a:p>
                    <a:p>
                      <a:pPr marL="0" marR="0">
                        <a:lnSpc>
                          <a:spcPct val="115000"/>
                        </a:lnSpc>
                        <a:spcBef>
                          <a:spcPts val="0"/>
                        </a:spcBef>
                        <a:spcAft>
                          <a:spcPts val="0"/>
                        </a:spcAft>
                      </a:pPr>
                      <a:r>
                        <a:rPr lang="en-US" sz="1100" b="0" dirty="0">
                          <a:solidFill>
                            <a:schemeClr val="tx1"/>
                          </a:solidFill>
                          <a:effectLst/>
                          <a:latin typeface="Roboto Medium" panose="02000000000000000000" pitchFamily="2" charset="0"/>
                          <a:ea typeface="Roboto Medium" panose="02000000000000000000" pitchFamily="2" charset="0"/>
                        </a:rPr>
                        <a:t>Quality Assurance Programs</a:t>
                      </a:r>
                    </a:p>
                    <a:p>
                      <a:pPr marL="0" marR="0">
                        <a:lnSpc>
                          <a:spcPct val="115000"/>
                        </a:lnSpc>
                        <a:spcBef>
                          <a:spcPts val="0"/>
                        </a:spcBef>
                        <a:spcAft>
                          <a:spcPts val="0"/>
                        </a:spcAft>
                      </a:pPr>
                      <a:r>
                        <a:rPr lang="en-US" sz="1100" b="0" dirty="0">
                          <a:effectLst/>
                          <a:latin typeface="Roboto Medium" panose="02000000000000000000" pitchFamily="2" charset="0"/>
                          <a:ea typeface="Roboto Medium" panose="02000000000000000000" pitchFamily="2" charset="0"/>
                        </a:rPr>
                        <a:t> </a:t>
                      </a:r>
                      <a:endParaRPr lang="en-US" sz="1100" b="0" dirty="0">
                        <a:solidFill>
                          <a:schemeClr val="tx1"/>
                        </a:solidFill>
                        <a:effectLst/>
                        <a:latin typeface="Roboto Medium" panose="02000000000000000000" pitchFamily="2" charset="0"/>
                        <a:ea typeface="Roboto Medium" panose="02000000000000000000" pitchFamily="2" charset="0"/>
                        <a:cs typeface="Times New Roman" panose="02020603050405020304" pitchFamily="18" charset="0"/>
                      </a:endParaRPr>
                    </a:p>
                  </a:txBody>
                  <a:tcPr marL="56856" marR="568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673144"/>
                  </a:ext>
                </a:extLst>
              </a:tr>
              <a:tr h="784748">
                <a:tc>
                  <a:txBody>
                    <a:bodyPr/>
                    <a:lstStyle/>
                    <a:p>
                      <a:pPr marL="0" marR="0" algn="ctr">
                        <a:lnSpc>
                          <a:spcPct val="115000"/>
                        </a:lnSpc>
                        <a:spcBef>
                          <a:spcPts val="0"/>
                        </a:spcBef>
                        <a:spcAft>
                          <a:spcPts val="0"/>
                        </a:spcAft>
                      </a:pPr>
                      <a:r>
                        <a:rPr lang="en-US" sz="1100" dirty="0">
                          <a:solidFill>
                            <a:schemeClr val="tx1"/>
                          </a:solidFill>
                          <a:effectLst/>
                          <a:latin typeface="Roboto Medium" panose="02000000000000000000" pitchFamily="2" charset="0"/>
                          <a:ea typeface="Roboto Medium" panose="02000000000000000000" pitchFamily="2" charset="0"/>
                        </a:rPr>
                        <a:t>Plan Review</a:t>
                      </a:r>
                      <a:endParaRPr lang="en-US" sz="1100" dirty="0">
                        <a:solidFill>
                          <a:schemeClr val="tx1"/>
                        </a:solidFill>
                        <a:effectLst/>
                        <a:latin typeface="Roboto Medium" panose="02000000000000000000" pitchFamily="2" charset="0"/>
                        <a:ea typeface="Roboto Medium" panose="02000000000000000000" pitchFamily="2" charset="0"/>
                        <a:cs typeface="Times New Roman" panose="02020603050405020304" pitchFamily="18" charset="0"/>
                      </a:endParaRPr>
                    </a:p>
                  </a:txBody>
                  <a:tcPr marL="56856" marR="568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15000"/>
                        </a:lnSpc>
                        <a:spcBef>
                          <a:spcPts val="0"/>
                        </a:spcBef>
                        <a:spcAft>
                          <a:spcPts val="0"/>
                        </a:spcAft>
                      </a:pPr>
                      <a:r>
                        <a:rPr lang="en-US" sz="1100" b="0" dirty="0">
                          <a:effectLst/>
                          <a:latin typeface="Roboto Medium" panose="02000000000000000000" pitchFamily="2" charset="0"/>
                          <a:ea typeface="Roboto Medium" panose="02000000000000000000" pitchFamily="2" charset="0"/>
                        </a:rPr>
                        <a:t>Plan Review Staffing</a:t>
                      </a:r>
                    </a:p>
                    <a:p>
                      <a:pPr marL="0" marR="0">
                        <a:lnSpc>
                          <a:spcPct val="115000"/>
                        </a:lnSpc>
                        <a:spcBef>
                          <a:spcPts val="0"/>
                        </a:spcBef>
                        <a:spcAft>
                          <a:spcPts val="0"/>
                        </a:spcAft>
                      </a:pPr>
                      <a:r>
                        <a:rPr lang="en-US" sz="1100" b="0" dirty="0">
                          <a:effectLst/>
                          <a:latin typeface="Roboto Medium" panose="02000000000000000000" pitchFamily="2" charset="0"/>
                          <a:ea typeface="Roboto Medium" panose="02000000000000000000" pitchFamily="2" charset="0"/>
                        </a:rPr>
                        <a:t>Experience of Plan Review Personnel</a:t>
                      </a:r>
                    </a:p>
                    <a:p>
                      <a:pPr marL="0" marR="0">
                        <a:lnSpc>
                          <a:spcPct val="115000"/>
                        </a:lnSpc>
                        <a:spcBef>
                          <a:spcPts val="0"/>
                        </a:spcBef>
                        <a:spcAft>
                          <a:spcPts val="0"/>
                        </a:spcAft>
                      </a:pPr>
                      <a:r>
                        <a:rPr lang="en-US" sz="1100" b="0" dirty="0">
                          <a:effectLst/>
                          <a:latin typeface="Roboto Medium" panose="02000000000000000000" pitchFamily="2" charset="0"/>
                          <a:ea typeface="Roboto Medium" panose="02000000000000000000" pitchFamily="2" charset="0"/>
                        </a:rPr>
                        <a:t>Detail of Plan Review</a:t>
                      </a:r>
                    </a:p>
                    <a:p>
                      <a:pPr marL="0" marR="0">
                        <a:lnSpc>
                          <a:spcPct val="115000"/>
                        </a:lnSpc>
                        <a:spcBef>
                          <a:spcPts val="0"/>
                        </a:spcBef>
                        <a:spcAft>
                          <a:spcPts val="0"/>
                        </a:spcAft>
                      </a:pPr>
                      <a:r>
                        <a:rPr lang="en-US" sz="1100" b="0" dirty="0">
                          <a:effectLst/>
                          <a:latin typeface="Roboto Medium" panose="02000000000000000000" pitchFamily="2" charset="0"/>
                          <a:ea typeface="Roboto Medium" panose="02000000000000000000" pitchFamily="2" charset="0"/>
                        </a:rPr>
                        <a:t>Management of Plan Review Activity</a:t>
                      </a:r>
                      <a:endParaRPr lang="en-US" sz="1100" b="0" dirty="0">
                        <a:solidFill>
                          <a:schemeClr val="tx1"/>
                        </a:solidFill>
                        <a:effectLst/>
                        <a:latin typeface="Roboto Medium" panose="02000000000000000000" pitchFamily="2" charset="0"/>
                        <a:ea typeface="Roboto Medium" panose="02000000000000000000" pitchFamily="2" charset="0"/>
                        <a:cs typeface="Times New Roman" panose="02020603050405020304" pitchFamily="18" charset="0"/>
                      </a:endParaRPr>
                    </a:p>
                  </a:txBody>
                  <a:tcPr marL="56856" marR="568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2544412"/>
                  </a:ext>
                </a:extLst>
              </a:tr>
              <a:tr h="1426326">
                <a:tc>
                  <a:txBody>
                    <a:bodyPr/>
                    <a:lstStyle/>
                    <a:p>
                      <a:pPr marL="0" marR="0" algn="ctr">
                        <a:lnSpc>
                          <a:spcPct val="115000"/>
                        </a:lnSpc>
                        <a:spcBef>
                          <a:spcPts val="0"/>
                        </a:spcBef>
                        <a:spcAft>
                          <a:spcPts val="0"/>
                        </a:spcAft>
                      </a:pPr>
                      <a:r>
                        <a:rPr lang="en-US" sz="1100" dirty="0">
                          <a:solidFill>
                            <a:schemeClr val="tx1"/>
                          </a:solidFill>
                          <a:effectLst/>
                          <a:latin typeface="Roboto Medium" panose="02000000000000000000" pitchFamily="2" charset="0"/>
                          <a:ea typeface="Roboto Medium" panose="02000000000000000000" pitchFamily="2" charset="0"/>
                        </a:rPr>
                        <a:t>Field Inspection </a:t>
                      </a:r>
                      <a:endParaRPr lang="en-US" sz="1100" dirty="0">
                        <a:solidFill>
                          <a:schemeClr val="tx1"/>
                        </a:solidFill>
                        <a:effectLst/>
                        <a:latin typeface="Roboto Medium" panose="02000000000000000000" pitchFamily="2" charset="0"/>
                        <a:ea typeface="Roboto Medium" panose="02000000000000000000" pitchFamily="2" charset="0"/>
                        <a:cs typeface="Times New Roman" panose="02020603050405020304" pitchFamily="18" charset="0"/>
                      </a:endParaRPr>
                    </a:p>
                  </a:txBody>
                  <a:tcPr marL="56856" marR="568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100" b="0" dirty="0">
                          <a:effectLst/>
                          <a:latin typeface="Roboto Medium" panose="02000000000000000000" pitchFamily="2" charset="0"/>
                          <a:ea typeface="Roboto Medium" panose="02000000000000000000" pitchFamily="2" charset="0"/>
                        </a:rPr>
                        <a:t>Inspection Staffing</a:t>
                      </a:r>
                    </a:p>
                    <a:p>
                      <a:pPr marL="0" marR="0">
                        <a:lnSpc>
                          <a:spcPct val="115000"/>
                        </a:lnSpc>
                        <a:spcBef>
                          <a:spcPts val="0"/>
                        </a:spcBef>
                        <a:spcAft>
                          <a:spcPts val="0"/>
                        </a:spcAft>
                      </a:pPr>
                      <a:r>
                        <a:rPr lang="en-US" sz="1100" b="0" dirty="0">
                          <a:effectLst/>
                          <a:latin typeface="Roboto Medium" panose="02000000000000000000" pitchFamily="2" charset="0"/>
                          <a:ea typeface="Roboto Medium" panose="02000000000000000000" pitchFamily="2" charset="0"/>
                        </a:rPr>
                        <a:t>Experience of Inspection Personnel</a:t>
                      </a:r>
                    </a:p>
                    <a:p>
                      <a:pPr marL="0" marR="0">
                        <a:lnSpc>
                          <a:spcPct val="115000"/>
                        </a:lnSpc>
                        <a:spcBef>
                          <a:spcPts val="0"/>
                        </a:spcBef>
                        <a:spcAft>
                          <a:spcPts val="0"/>
                        </a:spcAft>
                      </a:pPr>
                      <a:r>
                        <a:rPr lang="en-US" sz="1100" b="0" dirty="0">
                          <a:effectLst/>
                          <a:latin typeface="Roboto Medium" panose="02000000000000000000" pitchFamily="2" charset="0"/>
                          <a:ea typeface="Roboto Medium" panose="02000000000000000000" pitchFamily="2" charset="0"/>
                        </a:rPr>
                        <a:t>Management of Inspection Activity</a:t>
                      </a:r>
                    </a:p>
                    <a:p>
                      <a:pPr marL="0" marR="0">
                        <a:lnSpc>
                          <a:spcPct val="115000"/>
                        </a:lnSpc>
                        <a:spcBef>
                          <a:spcPts val="0"/>
                        </a:spcBef>
                        <a:spcAft>
                          <a:spcPts val="0"/>
                        </a:spcAft>
                      </a:pPr>
                      <a:r>
                        <a:rPr lang="en-US" sz="1100" b="0" dirty="0">
                          <a:effectLst/>
                          <a:latin typeface="Roboto Medium" panose="02000000000000000000" pitchFamily="2" charset="0"/>
                          <a:ea typeface="Roboto Medium" panose="02000000000000000000" pitchFamily="2" charset="0"/>
                        </a:rPr>
                        <a:t>Inspection Checklists</a:t>
                      </a:r>
                    </a:p>
                    <a:p>
                      <a:pPr marL="0" marR="0">
                        <a:lnSpc>
                          <a:spcPct val="115000"/>
                        </a:lnSpc>
                        <a:spcBef>
                          <a:spcPts val="0"/>
                        </a:spcBef>
                        <a:spcAft>
                          <a:spcPts val="0"/>
                        </a:spcAft>
                      </a:pPr>
                      <a:r>
                        <a:rPr lang="en-US" sz="1100" b="0" dirty="0">
                          <a:effectLst/>
                          <a:latin typeface="Roboto Medium" panose="02000000000000000000" pitchFamily="2" charset="0"/>
                          <a:ea typeface="Roboto Medium" panose="02000000000000000000" pitchFamily="2" charset="0"/>
                        </a:rPr>
                        <a:t>Special Inspections</a:t>
                      </a:r>
                    </a:p>
                    <a:p>
                      <a:pPr marL="0" marR="0">
                        <a:lnSpc>
                          <a:spcPct val="115000"/>
                        </a:lnSpc>
                        <a:spcBef>
                          <a:spcPts val="0"/>
                        </a:spcBef>
                        <a:spcAft>
                          <a:spcPts val="0"/>
                        </a:spcAft>
                      </a:pPr>
                      <a:r>
                        <a:rPr lang="en-US" sz="1100" b="0" dirty="0">
                          <a:effectLst/>
                          <a:latin typeface="Roboto Medium" panose="02000000000000000000" pitchFamily="2" charset="0"/>
                          <a:ea typeface="Roboto Medium" panose="02000000000000000000" pitchFamily="2" charset="0"/>
                        </a:rPr>
                        <a:t>Inspections for Natural Hazard Mitigation </a:t>
                      </a:r>
                    </a:p>
                    <a:p>
                      <a:pPr marL="0" marR="0">
                        <a:lnSpc>
                          <a:spcPct val="115000"/>
                        </a:lnSpc>
                        <a:spcBef>
                          <a:spcPts val="0"/>
                        </a:spcBef>
                        <a:spcAft>
                          <a:spcPts val="0"/>
                        </a:spcAft>
                      </a:pPr>
                      <a:r>
                        <a:rPr lang="en-US" sz="1100" b="0" dirty="0">
                          <a:effectLst/>
                          <a:latin typeface="Roboto Medium" panose="02000000000000000000" pitchFamily="2" charset="0"/>
                          <a:ea typeface="Roboto Medium" panose="02000000000000000000" pitchFamily="2" charset="0"/>
                        </a:rPr>
                        <a:t>Final Inspections</a:t>
                      </a:r>
                    </a:p>
                    <a:p>
                      <a:pPr marL="0" marR="0">
                        <a:lnSpc>
                          <a:spcPct val="115000"/>
                        </a:lnSpc>
                        <a:spcBef>
                          <a:spcPts val="0"/>
                        </a:spcBef>
                        <a:spcAft>
                          <a:spcPts val="0"/>
                        </a:spcAft>
                      </a:pPr>
                      <a:r>
                        <a:rPr lang="en-US" sz="1100" b="0" dirty="0">
                          <a:effectLst/>
                          <a:latin typeface="Roboto Medium" panose="02000000000000000000" pitchFamily="2" charset="0"/>
                          <a:ea typeface="Roboto Medium" panose="02000000000000000000" pitchFamily="2" charset="0"/>
                        </a:rPr>
                        <a:t>Certificates of Occupancy</a:t>
                      </a:r>
                      <a:endParaRPr lang="en-US" sz="1100" b="0" dirty="0">
                        <a:solidFill>
                          <a:schemeClr val="tx1"/>
                        </a:solidFill>
                        <a:effectLst/>
                        <a:latin typeface="Roboto Medium" panose="02000000000000000000" pitchFamily="2" charset="0"/>
                        <a:ea typeface="Roboto Medium" panose="02000000000000000000" pitchFamily="2" charset="0"/>
                        <a:cs typeface="Times New Roman" panose="02020603050405020304" pitchFamily="18" charset="0"/>
                      </a:endParaRPr>
                    </a:p>
                  </a:txBody>
                  <a:tcPr marL="56856" marR="568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337839"/>
                  </a:ext>
                </a:extLst>
              </a:tr>
            </a:tbl>
          </a:graphicData>
        </a:graphic>
      </p:graphicFrame>
      <p:sp>
        <p:nvSpPr>
          <p:cNvPr id="7" name="TextBox 6">
            <a:extLst>
              <a:ext uri="{FF2B5EF4-FFF2-40B4-BE49-F238E27FC236}">
                <a16:creationId xmlns:a16="http://schemas.microsoft.com/office/drawing/2014/main" id="{EE134153-11D5-4B1E-94BE-117913B9010C}"/>
              </a:ext>
            </a:extLst>
          </p:cNvPr>
          <p:cNvSpPr txBox="1"/>
          <p:nvPr/>
        </p:nvSpPr>
        <p:spPr>
          <a:xfrm>
            <a:off x="1569720" y="2365597"/>
            <a:ext cx="685800" cy="557784"/>
          </a:xfrm>
          <a:prstGeom prst="rect">
            <a:avLst/>
          </a:prstGeom>
        </p:spPr>
        <p:txBody>
          <a:bodyPr vert="horz" wrap="square" lIns="0" tIns="0" rIns="0" bIns="0" rtlCol="0" anchor="t" anchorCtr="0">
            <a:noAutofit/>
          </a:bodyPr>
          <a:lstStyle/>
          <a:p>
            <a:pPr>
              <a:spcBef>
                <a:spcPts val="200"/>
              </a:spcBef>
              <a:spcAft>
                <a:spcPts val="600"/>
              </a:spcAft>
              <a:buClr>
                <a:srgbClr val="159FE8"/>
              </a:buClr>
            </a:pPr>
            <a:r>
              <a:rPr lang="en-US" sz="1900" b="1" dirty="0">
                <a:solidFill>
                  <a:srgbClr val="BD2431"/>
                </a:solidFill>
                <a:latin typeface="Century Gothic" panose="020B0502020202020204" pitchFamily="34" charset="0"/>
              </a:rPr>
              <a:t>  54%</a:t>
            </a:r>
          </a:p>
        </p:txBody>
      </p:sp>
      <p:sp>
        <p:nvSpPr>
          <p:cNvPr id="18" name="TextBox 17">
            <a:extLst>
              <a:ext uri="{FF2B5EF4-FFF2-40B4-BE49-F238E27FC236}">
                <a16:creationId xmlns:a16="http://schemas.microsoft.com/office/drawing/2014/main" id="{C510C432-E824-4050-A63F-02769729BACC}"/>
              </a:ext>
            </a:extLst>
          </p:cNvPr>
          <p:cNvSpPr txBox="1"/>
          <p:nvPr/>
        </p:nvSpPr>
        <p:spPr>
          <a:xfrm>
            <a:off x="1569720" y="4368288"/>
            <a:ext cx="685800" cy="557784"/>
          </a:xfrm>
          <a:prstGeom prst="rect">
            <a:avLst/>
          </a:prstGeom>
        </p:spPr>
        <p:txBody>
          <a:bodyPr vert="horz" wrap="square" lIns="0" tIns="0" rIns="0" bIns="0" rtlCol="0" anchor="t" anchorCtr="0">
            <a:noAutofit/>
          </a:bodyPr>
          <a:lstStyle/>
          <a:p>
            <a:pPr>
              <a:spcBef>
                <a:spcPts val="200"/>
              </a:spcBef>
              <a:spcAft>
                <a:spcPts val="600"/>
              </a:spcAft>
              <a:buClr>
                <a:srgbClr val="159FE8"/>
              </a:buClr>
            </a:pPr>
            <a:r>
              <a:rPr lang="en-US" sz="1900" b="1" dirty="0">
                <a:solidFill>
                  <a:srgbClr val="BD2431"/>
                </a:solidFill>
                <a:latin typeface="Century Gothic" panose="020B0502020202020204" pitchFamily="34" charset="0"/>
              </a:rPr>
              <a:t>  23%</a:t>
            </a:r>
          </a:p>
        </p:txBody>
      </p:sp>
      <p:sp>
        <p:nvSpPr>
          <p:cNvPr id="19" name="TextBox 18">
            <a:extLst>
              <a:ext uri="{FF2B5EF4-FFF2-40B4-BE49-F238E27FC236}">
                <a16:creationId xmlns:a16="http://schemas.microsoft.com/office/drawing/2014/main" id="{2C7A9D59-11F3-49F0-BA76-79D437579944}"/>
              </a:ext>
            </a:extLst>
          </p:cNvPr>
          <p:cNvSpPr txBox="1"/>
          <p:nvPr/>
        </p:nvSpPr>
        <p:spPr>
          <a:xfrm>
            <a:off x="1569720" y="5504953"/>
            <a:ext cx="685800" cy="557784"/>
          </a:xfrm>
          <a:prstGeom prst="rect">
            <a:avLst/>
          </a:prstGeom>
        </p:spPr>
        <p:txBody>
          <a:bodyPr vert="horz" wrap="square" lIns="0" tIns="0" rIns="0" bIns="0" rtlCol="0" anchor="t" anchorCtr="0">
            <a:noAutofit/>
          </a:bodyPr>
          <a:lstStyle/>
          <a:p>
            <a:pPr>
              <a:spcBef>
                <a:spcPts val="200"/>
              </a:spcBef>
              <a:spcAft>
                <a:spcPts val="600"/>
              </a:spcAft>
              <a:buClr>
                <a:srgbClr val="159FE8"/>
              </a:buClr>
            </a:pPr>
            <a:r>
              <a:rPr lang="en-US" sz="1900" b="1" dirty="0">
                <a:solidFill>
                  <a:srgbClr val="BD2431"/>
                </a:solidFill>
                <a:latin typeface="Century Gothic" panose="020B0502020202020204" pitchFamily="34" charset="0"/>
              </a:rPr>
              <a:t>  23%</a:t>
            </a:r>
          </a:p>
        </p:txBody>
      </p:sp>
      <p:graphicFrame>
        <p:nvGraphicFramePr>
          <p:cNvPr id="2" name="Diagram 1">
            <a:extLst>
              <a:ext uri="{FF2B5EF4-FFF2-40B4-BE49-F238E27FC236}">
                <a16:creationId xmlns:a16="http://schemas.microsoft.com/office/drawing/2014/main" id="{17571CA9-D9A5-4190-92B1-0F44670FE779}"/>
              </a:ext>
            </a:extLst>
          </p:cNvPr>
          <p:cNvGraphicFramePr/>
          <p:nvPr>
            <p:extLst>
              <p:ext uri="{D42A27DB-BD31-4B8C-83A1-F6EECF244321}">
                <p14:modId xmlns:p14="http://schemas.microsoft.com/office/powerpoint/2010/main" val="168340947"/>
              </p:ext>
            </p:extLst>
          </p:nvPr>
        </p:nvGraphicFramePr>
        <p:xfrm>
          <a:off x="7744878" y="1133697"/>
          <a:ext cx="3545840" cy="246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Filter">
            <a:extLst>
              <a:ext uri="{FF2B5EF4-FFF2-40B4-BE49-F238E27FC236}">
                <a16:creationId xmlns:a16="http://schemas.microsoft.com/office/drawing/2014/main" id="{5C32AA12-7AB7-4EB2-9139-5830009BDAD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76350" y="3626828"/>
            <a:ext cx="2603786" cy="1647229"/>
          </a:xfrm>
          <a:prstGeom prst="rect">
            <a:avLst/>
          </a:prstGeom>
        </p:spPr>
      </p:pic>
      <p:sp>
        <p:nvSpPr>
          <p:cNvPr id="21" name="Title 25">
            <a:extLst>
              <a:ext uri="{FF2B5EF4-FFF2-40B4-BE49-F238E27FC236}">
                <a16:creationId xmlns:a16="http://schemas.microsoft.com/office/drawing/2014/main" id="{7F7CFC50-33AF-4AEC-BFC2-828D29E20381}"/>
              </a:ext>
            </a:extLst>
          </p:cNvPr>
          <p:cNvSpPr txBox="1">
            <a:spLocks/>
          </p:cNvSpPr>
          <p:nvPr/>
        </p:nvSpPr>
        <p:spPr>
          <a:xfrm>
            <a:off x="5797856" y="6187647"/>
            <a:ext cx="8277247" cy="302580"/>
          </a:xfrm>
          <a:prstGeom prst="rect">
            <a:avLst/>
          </a:prstGeom>
        </p:spPr>
        <p:txBody>
          <a:bodyPr vert="horz" wrap="square" lIns="0" tIns="0" rIns="0" bIns="0" rtlCol="0" anchor="t" anchorCtr="0">
            <a:noAutofit/>
          </a:bodyPr>
          <a:lstStyle>
            <a:lvl1pPr algn="l" defTabSz="914377" rtl="0" eaLnBrk="1" latinLnBrk="0" hangingPunct="1">
              <a:lnSpc>
                <a:spcPct val="80000"/>
              </a:lnSpc>
              <a:spcBef>
                <a:spcPct val="0"/>
              </a:spcBef>
              <a:buNone/>
              <a:defRPr sz="2400" b="1" i="0" kern="1200">
                <a:solidFill>
                  <a:srgbClr val="004B87"/>
                </a:solidFill>
                <a:effectLst/>
                <a:latin typeface="Arial" charset="0"/>
                <a:ea typeface="+mj-ea"/>
                <a:cs typeface="+mj-cs"/>
              </a:defRPr>
            </a:lvl1pPr>
          </a:lstStyle>
          <a:p>
            <a:pPr algn="ctr"/>
            <a:r>
              <a:rPr lang="en-US" dirty="0"/>
              <a:t>BCEGS Class</a:t>
            </a:r>
          </a:p>
        </p:txBody>
      </p:sp>
      <p:sp>
        <p:nvSpPr>
          <p:cNvPr id="8" name="Flowchart: Connector 7">
            <a:extLst>
              <a:ext uri="{FF2B5EF4-FFF2-40B4-BE49-F238E27FC236}">
                <a16:creationId xmlns:a16="http://schemas.microsoft.com/office/drawing/2014/main" id="{71B5E6DB-E8DC-4B30-A9E1-1AB84D370526}"/>
              </a:ext>
            </a:extLst>
          </p:cNvPr>
          <p:cNvSpPr/>
          <p:nvPr/>
        </p:nvSpPr>
        <p:spPr>
          <a:xfrm>
            <a:off x="8592317" y="5752544"/>
            <a:ext cx="327528" cy="278892"/>
          </a:xfrm>
          <a:prstGeom prst="flowChartConnector">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accent1"/>
              </a:solidFill>
              <a:effectLst>
                <a:outerShdw blurRad="38100" dist="25400" dir="5400000" algn="ctr" rotWithShape="0">
                  <a:srgbClr val="6E747A">
                    <a:alpha val="43000"/>
                  </a:srgbClr>
                </a:outerShdw>
              </a:effectLst>
            </a:endParaRPr>
          </a:p>
        </p:txBody>
      </p:sp>
      <p:cxnSp>
        <p:nvCxnSpPr>
          <p:cNvPr id="14" name="Straight Connector 13">
            <a:extLst>
              <a:ext uri="{FF2B5EF4-FFF2-40B4-BE49-F238E27FC236}">
                <a16:creationId xmlns:a16="http://schemas.microsoft.com/office/drawing/2014/main" id="{8B369082-96F8-4A97-8B66-719E14FD8F47}"/>
              </a:ext>
            </a:extLst>
          </p:cNvPr>
          <p:cNvCxnSpPr>
            <a:cxnSpLocks/>
            <a:stCxn id="8" idx="0"/>
          </p:cNvCxnSpPr>
          <p:nvPr/>
        </p:nvCxnSpPr>
        <p:spPr>
          <a:xfrm>
            <a:off x="8756081" y="5752544"/>
            <a:ext cx="2211456" cy="7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9830E2-7BAF-4F1F-B90E-058B0DDD70EC}"/>
              </a:ext>
            </a:extLst>
          </p:cNvPr>
          <p:cNvCxnSpPr/>
          <p:nvPr/>
        </p:nvCxnSpPr>
        <p:spPr>
          <a:xfrm>
            <a:off x="8722723" y="6027871"/>
            <a:ext cx="2211456" cy="713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4D30570-80D3-4960-B95C-CFD85B557BA6}"/>
              </a:ext>
            </a:extLst>
          </p:cNvPr>
          <p:cNvSpPr/>
          <p:nvPr/>
        </p:nvSpPr>
        <p:spPr>
          <a:xfrm>
            <a:off x="8767932" y="5267708"/>
            <a:ext cx="513675" cy="381888"/>
          </a:xfrm>
          <a:prstGeom prst="rect">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F9E414B-30C6-48A8-9DCF-59EDC8EFDF47}"/>
              </a:ext>
            </a:extLst>
          </p:cNvPr>
          <p:cNvSpPr/>
          <p:nvPr/>
        </p:nvSpPr>
        <p:spPr>
          <a:xfrm>
            <a:off x="9606375" y="5263554"/>
            <a:ext cx="513675" cy="381888"/>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6DB8A1C5-F7BB-47A9-93DF-CF3713F091AE}"/>
              </a:ext>
            </a:extLst>
          </p:cNvPr>
          <p:cNvSpPr/>
          <p:nvPr/>
        </p:nvSpPr>
        <p:spPr>
          <a:xfrm>
            <a:off x="10468154" y="5252539"/>
            <a:ext cx="513675" cy="381888"/>
          </a:xfrm>
          <a:prstGeom prst="rect">
            <a:avLst/>
          </a:prstGeom>
          <a:solidFill>
            <a:srgbClr val="00B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25">
            <a:extLst>
              <a:ext uri="{FF2B5EF4-FFF2-40B4-BE49-F238E27FC236}">
                <a16:creationId xmlns:a16="http://schemas.microsoft.com/office/drawing/2014/main" id="{EA3C9E4B-8A8F-4F37-9A90-93B030986486}"/>
              </a:ext>
            </a:extLst>
          </p:cNvPr>
          <p:cNvSpPr txBox="1">
            <a:spLocks/>
          </p:cNvSpPr>
          <p:nvPr/>
        </p:nvSpPr>
        <p:spPr>
          <a:xfrm>
            <a:off x="9605245" y="5338744"/>
            <a:ext cx="497367" cy="302580"/>
          </a:xfrm>
          <a:prstGeom prst="rect">
            <a:avLst/>
          </a:prstGeom>
        </p:spPr>
        <p:txBody>
          <a:bodyPr vert="horz" wrap="square" lIns="0" tIns="0" rIns="0" bIns="0" rtlCol="0" anchor="t" anchorCtr="0">
            <a:noAutofit/>
          </a:bodyPr>
          <a:lstStyle>
            <a:lvl1pPr algn="l" defTabSz="914377" rtl="0" eaLnBrk="1" latinLnBrk="0" hangingPunct="1">
              <a:lnSpc>
                <a:spcPct val="80000"/>
              </a:lnSpc>
              <a:spcBef>
                <a:spcPct val="0"/>
              </a:spcBef>
              <a:buNone/>
              <a:defRPr sz="2400" b="1" i="0" kern="1200">
                <a:solidFill>
                  <a:srgbClr val="004B87"/>
                </a:solidFill>
                <a:effectLst/>
                <a:latin typeface="Arial" charset="0"/>
                <a:ea typeface="+mj-ea"/>
                <a:cs typeface="+mj-cs"/>
              </a:defRPr>
            </a:lvl1pPr>
          </a:lstStyle>
          <a:p>
            <a:pPr algn="ctr"/>
            <a:r>
              <a:rPr lang="en-US" dirty="0"/>
              <a:t>6</a:t>
            </a:r>
          </a:p>
        </p:txBody>
      </p:sp>
      <p:sp>
        <p:nvSpPr>
          <p:cNvPr id="32" name="Title 25">
            <a:extLst>
              <a:ext uri="{FF2B5EF4-FFF2-40B4-BE49-F238E27FC236}">
                <a16:creationId xmlns:a16="http://schemas.microsoft.com/office/drawing/2014/main" id="{2DED28D5-7DB4-48B7-BEEF-ACA85CEC5493}"/>
              </a:ext>
            </a:extLst>
          </p:cNvPr>
          <p:cNvSpPr txBox="1">
            <a:spLocks/>
          </p:cNvSpPr>
          <p:nvPr/>
        </p:nvSpPr>
        <p:spPr>
          <a:xfrm>
            <a:off x="10484462" y="5335376"/>
            <a:ext cx="497367" cy="302580"/>
          </a:xfrm>
          <a:prstGeom prst="rect">
            <a:avLst/>
          </a:prstGeom>
        </p:spPr>
        <p:txBody>
          <a:bodyPr vert="horz" wrap="square" lIns="0" tIns="0" rIns="0" bIns="0" rtlCol="0" anchor="t" anchorCtr="0">
            <a:noAutofit/>
          </a:bodyPr>
          <a:lstStyle>
            <a:lvl1pPr algn="l" defTabSz="914377" rtl="0" eaLnBrk="1" latinLnBrk="0" hangingPunct="1">
              <a:lnSpc>
                <a:spcPct val="80000"/>
              </a:lnSpc>
              <a:spcBef>
                <a:spcPct val="0"/>
              </a:spcBef>
              <a:buNone/>
              <a:defRPr sz="2400" b="1" i="0" kern="1200">
                <a:solidFill>
                  <a:srgbClr val="004B87"/>
                </a:solidFill>
                <a:effectLst/>
                <a:latin typeface="Arial" charset="0"/>
                <a:ea typeface="+mj-ea"/>
                <a:cs typeface="+mj-cs"/>
              </a:defRPr>
            </a:lvl1pPr>
          </a:lstStyle>
          <a:p>
            <a:pPr algn="ctr"/>
            <a:r>
              <a:rPr lang="en-US" dirty="0"/>
              <a:t>2</a:t>
            </a:r>
          </a:p>
        </p:txBody>
      </p:sp>
      <p:sp>
        <p:nvSpPr>
          <p:cNvPr id="33" name="Title 25">
            <a:extLst>
              <a:ext uri="{FF2B5EF4-FFF2-40B4-BE49-F238E27FC236}">
                <a16:creationId xmlns:a16="http://schemas.microsoft.com/office/drawing/2014/main" id="{3B712658-A7EC-40B8-8315-A313A3698CF2}"/>
              </a:ext>
            </a:extLst>
          </p:cNvPr>
          <p:cNvSpPr txBox="1">
            <a:spLocks/>
          </p:cNvSpPr>
          <p:nvPr/>
        </p:nvSpPr>
        <p:spPr>
          <a:xfrm>
            <a:off x="8779213" y="5355961"/>
            <a:ext cx="497367" cy="302580"/>
          </a:xfrm>
          <a:prstGeom prst="rect">
            <a:avLst/>
          </a:prstGeom>
        </p:spPr>
        <p:txBody>
          <a:bodyPr vert="horz" wrap="square" lIns="0" tIns="0" rIns="0" bIns="0" rtlCol="0" anchor="t" anchorCtr="0">
            <a:noAutofit/>
          </a:bodyPr>
          <a:lstStyle>
            <a:lvl1pPr algn="l" defTabSz="914377" rtl="0" eaLnBrk="1" latinLnBrk="0" hangingPunct="1">
              <a:lnSpc>
                <a:spcPct val="80000"/>
              </a:lnSpc>
              <a:spcBef>
                <a:spcPct val="0"/>
              </a:spcBef>
              <a:buNone/>
              <a:defRPr sz="2400" b="1" i="0" kern="1200">
                <a:solidFill>
                  <a:srgbClr val="004B87"/>
                </a:solidFill>
                <a:effectLst/>
                <a:latin typeface="Arial" charset="0"/>
                <a:ea typeface="+mj-ea"/>
                <a:cs typeface="+mj-cs"/>
              </a:defRPr>
            </a:lvl1pPr>
          </a:lstStyle>
          <a:p>
            <a:pPr algn="ctr"/>
            <a:r>
              <a:rPr lang="en-US" dirty="0"/>
              <a:t>9</a:t>
            </a:r>
          </a:p>
        </p:txBody>
      </p:sp>
      <p:sp>
        <p:nvSpPr>
          <p:cNvPr id="27" name="Flowchart: Connector 26">
            <a:extLst>
              <a:ext uri="{FF2B5EF4-FFF2-40B4-BE49-F238E27FC236}">
                <a16:creationId xmlns:a16="http://schemas.microsoft.com/office/drawing/2014/main" id="{D5C343CC-5CAC-4766-B893-C6D3FEB2D4BA}"/>
              </a:ext>
            </a:extLst>
          </p:cNvPr>
          <p:cNvSpPr/>
          <p:nvPr/>
        </p:nvSpPr>
        <p:spPr>
          <a:xfrm>
            <a:off x="10803773" y="5765012"/>
            <a:ext cx="327528" cy="278892"/>
          </a:xfrm>
          <a:prstGeom prst="flowChartConnector">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accent1"/>
              </a:solidFill>
              <a:effectLst>
                <a:outerShdw blurRad="38100" dist="25400" dir="5400000" algn="ctr" rotWithShape="0">
                  <a:srgbClr val="6E747A">
                    <a:alpha val="43000"/>
                  </a:srgbClr>
                </a:outerShdw>
              </a:effectLst>
            </a:endParaRPr>
          </a:p>
        </p:txBody>
      </p:sp>
      <p:sp>
        <p:nvSpPr>
          <p:cNvPr id="34" name="Flowchart: Connector 33">
            <a:extLst>
              <a:ext uri="{FF2B5EF4-FFF2-40B4-BE49-F238E27FC236}">
                <a16:creationId xmlns:a16="http://schemas.microsoft.com/office/drawing/2014/main" id="{EB93006A-FE63-4460-8FF9-94FDD3E1E359}"/>
              </a:ext>
            </a:extLst>
          </p:cNvPr>
          <p:cNvSpPr/>
          <p:nvPr/>
        </p:nvSpPr>
        <p:spPr>
          <a:xfrm>
            <a:off x="9714479" y="5765012"/>
            <a:ext cx="327528" cy="278892"/>
          </a:xfrm>
          <a:prstGeom prst="flowChartConnector">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80212233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AE98EB57-4635-4F9F-B057-AAB209D8F90D}"/>
              </a:ext>
            </a:extLst>
          </p:cNvPr>
          <p:cNvSpPr>
            <a:spLocks noGrp="1"/>
          </p:cNvSpPr>
          <p:nvPr>
            <p:ph type="title"/>
          </p:nvPr>
        </p:nvSpPr>
        <p:spPr>
          <a:xfrm>
            <a:off x="491555" y="314276"/>
            <a:ext cx="8277247" cy="302580"/>
          </a:xfrm>
        </p:spPr>
        <p:txBody>
          <a:bodyPr/>
          <a:lstStyle/>
          <a:p>
            <a:r>
              <a:rPr lang="en-US" dirty="0"/>
              <a:t>How does BCEGS impact my community?</a:t>
            </a:r>
          </a:p>
        </p:txBody>
      </p:sp>
      <p:graphicFrame>
        <p:nvGraphicFramePr>
          <p:cNvPr id="35" name="Content Placeholder 4">
            <a:extLst>
              <a:ext uri="{FF2B5EF4-FFF2-40B4-BE49-F238E27FC236}">
                <a16:creationId xmlns:a16="http://schemas.microsoft.com/office/drawing/2014/main" id="{E6717DBD-6B74-4049-83E1-394350F50D39}"/>
              </a:ext>
            </a:extLst>
          </p:cNvPr>
          <p:cNvGraphicFramePr>
            <a:graphicFrameLocks noGrp="1"/>
          </p:cNvGraphicFramePr>
          <p:nvPr>
            <p:ph idx="1"/>
            <p:extLst>
              <p:ext uri="{D42A27DB-BD31-4B8C-83A1-F6EECF244321}">
                <p14:modId xmlns:p14="http://schemas.microsoft.com/office/powerpoint/2010/main" val="2966302902"/>
              </p:ext>
            </p:extLst>
          </p:nvPr>
        </p:nvGraphicFramePr>
        <p:xfrm>
          <a:off x="0" y="876782"/>
          <a:ext cx="6647926" cy="5104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 name="Content Placeholder 4">
            <a:extLst>
              <a:ext uri="{FF2B5EF4-FFF2-40B4-BE49-F238E27FC236}">
                <a16:creationId xmlns:a16="http://schemas.microsoft.com/office/drawing/2014/main" id="{F435C092-87E0-456C-BF83-0626FD25541E}"/>
              </a:ext>
            </a:extLst>
          </p:cNvPr>
          <p:cNvSpPr txBox="1">
            <a:spLocks/>
          </p:cNvSpPr>
          <p:nvPr/>
        </p:nvSpPr>
        <p:spPr>
          <a:xfrm>
            <a:off x="6308203" y="1858601"/>
            <a:ext cx="5648445" cy="2956468"/>
          </a:xfrm>
          <a:prstGeom prst="rect">
            <a:avLst/>
          </a:prstGeom>
        </p:spPr>
        <p:txBody>
          <a:bodyPr vert="horz" wrap="square" lIns="0" tIns="0" rIns="0" bIns="0" rtlCol="0">
            <a:noAutofit/>
          </a:bodyPr>
          <a:lstStyle>
            <a:lvl1pPr marL="171450" indent="-171450" algn="l" defTabSz="914377" rtl="0" eaLnBrk="1" latinLnBrk="0" hangingPunct="1">
              <a:spcBef>
                <a:spcPts val="200"/>
              </a:spcBef>
              <a:buClr>
                <a:srgbClr val="006BA6"/>
              </a:buClr>
              <a:buFont typeface="Arial" pitchFamily="34" charset="0"/>
              <a:buChar char="•"/>
              <a:tabLst/>
              <a:defRPr sz="1600" b="0" i="0" kern="1200">
                <a:solidFill>
                  <a:srgbClr val="53575A"/>
                </a:solidFill>
                <a:latin typeface="Arial" charset="0"/>
                <a:ea typeface="+mn-ea"/>
                <a:cs typeface="+mn-cs"/>
              </a:defRPr>
            </a:lvl1pPr>
            <a:lvl2pPr marL="400050" indent="-228600" algn="l" defTabSz="914377" rtl="0" eaLnBrk="1" latinLnBrk="0" hangingPunct="1">
              <a:spcBef>
                <a:spcPts val="200"/>
              </a:spcBef>
              <a:buClr>
                <a:srgbClr val="006BA6"/>
              </a:buClr>
              <a:buFont typeface="Calibri" pitchFamily="34" charset="0"/>
              <a:buChar char="–"/>
              <a:tabLst/>
              <a:defRPr sz="1600" b="0" i="0" kern="1200">
                <a:solidFill>
                  <a:srgbClr val="53575A"/>
                </a:solidFill>
                <a:latin typeface="Arial" charset="0"/>
                <a:ea typeface="+mn-ea"/>
                <a:cs typeface="+mn-cs"/>
              </a:defRPr>
            </a:lvl2pPr>
            <a:lvl3pPr marL="571500" indent="-171450" algn="l" defTabSz="914377" rtl="0" eaLnBrk="1" latinLnBrk="0" hangingPunct="1">
              <a:spcBef>
                <a:spcPts val="200"/>
              </a:spcBef>
              <a:buClr>
                <a:srgbClr val="006BA6"/>
              </a:buClr>
              <a:buFont typeface="Arial"/>
              <a:buChar char="•"/>
              <a:tabLst>
                <a:tab pos="571500" algn="l"/>
              </a:tabLst>
              <a:defRPr sz="1600" b="0" i="0" kern="1200">
                <a:solidFill>
                  <a:srgbClr val="53575A"/>
                </a:solidFill>
                <a:latin typeface="Arial" charset="0"/>
                <a:ea typeface="+mn-ea"/>
                <a:cs typeface="+mn-cs"/>
              </a:defRPr>
            </a:lvl3pPr>
            <a:lvl4pPr marL="800100" indent="-228600" algn="l" defTabSz="914377" rtl="0" eaLnBrk="1" latinLnBrk="0" hangingPunct="1">
              <a:spcBef>
                <a:spcPts val="200"/>
              </a:spcBef>
              <a:buClr>
                <a:srgbClr val="006BA6"/>
              </a:buClr>
              <a:buFont typeface="Arial" pitchFamily="34" charset="0"/>
              <a:buChar char="–"/>
              <a:tabLst/>
              <a:defRPr sz="1600" b="0" i="0" kern="1200">
                <a:solidFill>
                  <a:srgbClr val="53575A"/>
                </a:solidFill>
                <a:latin typeface="Arial" charset="0"/>
                <a:ea typeface="+mn-ea"/>
                <a:cs typeface="+mn-cs"/>
              </a:defRPr>
            </a:lvl4pPr>
            <a:lvl5pPr marL="971550" indent="-171450" algn="l" defTabSz="914377" rtl="0" eaLnBrk="1" latinLnBrk="0" hangingPunct="1">
              <a:spcBef>
                <a:spcPts val="200"/>
              </a:spcBef>
              <a:buClr>
                <a:srgbClr val="006BA6"/>
              </a:buClr>
              <a:buFont typeface="Arial"/>
              <a:buChar char="•"/>
              <a:tabLst/>
              <a:defRPr sz="1600" b="0" i="0" kern="1200">
                <a:solidFill>
                  <a:srgbClr val="53575A"/>
                </a:solidFill>
                <a:latin typeface="Arial" charset="0"/>
                <a:ea typeface="+mn-ea"/>
                <a:cs typeface="+mn-cs"/>
              </a:defRPr>
            </a:lvl5pPr>
            <a:lvl6pPr marL="2514537" indent="-228594" algn="l" defTabSz="914377" rtl="0" eaLnBrk="1" latinLnBrk="0" hangingPunct="1">
              <a:spcBef>
                <a:spcPct val="20000"/>
              </a:spcBef>
              <a:buClr>
                <a:srgbClr val="007FB5"/>
              </a:buClr>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2000" dirty="0">
                <a:latin typeface="Roboto Medium" panose="02000000000000000000" pitchFamily="2" charset="0"/>
                <a:ea typeface="Roboto Medium" panose="02000000000000000000" pitchFamily="2" charset="0"/>
              </a:rPr>
              <a:t>Filed advisory ratings impact to insurance costs</a:t>
            </a:r>
          </a:p>
          <a:p>
            <a:pPr>
              <a:spcBef>
                <a:spcPts val="0"/>
              </a:spcBef>
              <a:spcAft>
                <a:spcPts val="600"/>
              </a:spcAft>
            </a:pPr>
            <a:r>
              <a:rPr lang="en-US" sz="2000" dirty="0">
                <a:latin typeface="Roboto Medium" panose="02000000000000000000" pitchFamily="2" charset="0"/>
                <a:ea typeface="Roboto Medium" panose="02000000000000000000" pitchFamily="2" charset="0"/>
              </a:rPr>
              <a:t>Classifications and enforcement data utilized in underwriting decisions – impacts to coverage offerings in certain areas</a:t>
            </a:r>
          </a:p>
          <a:p>
            <a:pPr>
              <a:spcBef>
                <a:spcPts val="0"/>
              </a:spcBef>
              <a:spcAft>
                <a:spcPts val="600"/>
              </a:spcAft>
            </a:pPr>
            <a:r>
              <a:rPr lang="en-US" sz="2000" dirty="0">
                <a:latin typeface="Roboto Medium" panose="02000000000000000000" pitchFamily="2" charset="0"/>
                <a:ea typeface="Roboto Medium" panose="02000000000000000000" pitchFamily="2" charset="0"/>
              </a:rPr>
              <a:t>Discounts for flood insurance in CRS participating communities</a:t>
            </a:r>
          </a:p>
          <a:p>
            <a:pPr>
              <a:spcBef>
                <a:spcPts val="0"/>
              </a:spcBef>
              <a:spcAft>
                <a:spcPts val="600"/>
              </a:spcAft>
            </a:pPr>
            <a:r>
              <a:rPr lang="en-US" sz="2000" dirty="0">
                <a:latin typeface="Roboto Medium" panose="02000000000000000000" pitchFamily="2" charset="0"/>
                <a:ea typeface="Roboto Medium" panose="02000000000000000000" pitchFamily="2" charset="0"/>
              </a:rPr>
              <a:t>Grant funding opportunities via the FEMA BRIC program</a:t>
            </a:r>
          </a:p>
          <a:p>
            <a:pPr>
              <a:spcBef>
                <a:spcPts val="0"/>
              </a:spcBef>
              <a:spcAft>
                <a:spcPts val="600"/>
              </a:spcAft>
            </a:pPr>
            <a:endParaRPr lang="en-US" dirty="0">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272375857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CB8D1C-2729-4A07-BC3D-4AF5919152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85155" y="967985"/>
            <a:ext cx="8073638" cy="4615429"/>
          </a:xfrm>
          <a:prstGeom prst="rect">
            <a:avLst/>
          </a:prstGeom>
        </p:spPr>
      </p:pic>
      <p:pic>
        <p:nvPicPr>
          <p:cNvPr id="4" name="Picture 3">
            <a:extLst>
              <a:ext uri="{FF2B5EF4-FFF2-40B4-BE49-F238E27FC236}">
                <a16:creationId xmlns:a16="http://schemas.microsoft.com/office/drawing/2014/main" id="{25270DE3-45A4-41AB-96AC-1069B39D9B28}"/>
              </a:ext>
            </a:extLst>
          </p:cNvPr>
          <p:cNvPicPr>
            <a:picLocks noChangeAspect="1"/>
          </p:cNvPicPr>
          <p:nvPr/>
        </p:nvPicPr>
        <p:blipFill>
          <a:blip r:embed="rId3"/>
          <a:stretch>
            <a:fillRect/>
          </a:stretch>
        </p:blipFill>
        <p:spPr>
          <a:xfrm>
            <a:off x="8114494" y="3949048"/>
            <a:ext cx="3066525" cy="2707810"/>
          </a:xfrm>
          <a:prstGeom prst="rect">
            <a:avLst/>
          </a:prstGeom>
        </p:spPr>
      </p:pic>
      <p:sp>
        <p:nvSpPr>
          <p:cNvPr id="5" name="Title 25">
            <a:extLst>
              <a:ext uri="{FF2B5EF4-FFF2-40B4-BE49-F238E27FC236}">
                <a16:creationId xmlns:a16="http://schemas.microsoft.com/office/drawing/2014/main" id="{C4B99361-BA6E-4C80-B869-88DEA1462C8B}"/>
              </a:ext>
            </a:extLst>
          </p:cNvPr>
          <p:cNvSpPr>
            <a:spLocks noGrp="1"/>
          </p:cNvSpPr>
          <p:nvPr>
            <p:ph type="title"/>
          </p:nvPr>
        </p:nvSpPr>
        <p:spPr>
          <a:xfrm>
            <a:off x="491555" y="314276"/>
            <a:ext cx="8277247" cy="302580"/>
          </a:xfrm>
        </p:spPr>
        <p:txBody>
          <a:bodyPr/>
          <a:lstStyle/>
          <a:p>
            <a:r>
              <a:rPr lang="en-US" dirty="0"/>
              <a:t>Classifications in Georgia</a:t>
            </a:r>
          </a:p>
        </p:txBody>
      </p:sp>
      <p:sp>
        <p:nvSpPr>
          <p:cNvPr id="6" name="Rectangle: Rounded Corners 5">
            <a:extLst>
              <a:ext uri="{FF2B5EF4-FFF2-40B4-BE49-F238E27FC236}">
                <a16:creationId xmlns:a16="http://schemas.microsoft.com/office/drawing/2014/main" id="{A40CF091-9505-4C85-B12C-38ADCF82A497}"/>
              </a:ext>
            </a:extLst>
          </p:cNvPr>
          <p:cNvSpPr/>
          <p:nvPr/>
        </p:nvSpPr>
        <p:spPr>
          <a:xfrm>
            <a:off x="3491315" y="1661002"/>
            <a:ext cx="2307601" cy="3535996"/>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1C2A01-D42E-44FF-9994-66DF746E9709}"/>
              </a:ext>
            </a:extLst>
          </p:cNvPr>
          <p:cNvSpPr txBox="1"/>
          <p:nvPr/>
        </p:nvSpPr>
        <p:spPr>
          <a:xfrm>
            <a:off x="294786" y="2228671"/>
            <a:ext cx="2797066" cy="1200329"/>
          </a:xfrm>
          <a:prstGeom prst="rect">
            <a:avLst/>
          </a:prstGeom>
          <a:noFill/>
        </p:spPr>
        <p:txBody>
          <a:bodyPr wrap="square">
            <a:spAutoFit/>
          </a:bodyPr>
          <a:lstStyle/>
          <a:p>
            <a:r>
              <a:rPr lang="en-US" dirty="0">
                <a:solidFill>
                  <a:schemeClr val="accent6"/>
                </a:solidFill>
                <a:latin typeface="Roboto Medium" panose="02000000000000000000" pitchFamily="2" charset="0"/>
                <a:ea typeface="Roboto Medium" panose="02000000000000000000" pitchFamily="2" charset="0"/>
              </a:rPr>
              <a:t>65% of Georgia Communities Meet the BCEGS Criteria for BRIC and CRS Programs</a:t>
            </a:r>
            <a:endParaRPr lang="en-US" dirty="0">
              <a:solidFill>
                <a:schemeClr val="accent6"/>
              </a:solidFill>
            </a:endParaRPr>
          </a:p>
        </p:txBody>
      </p:sp>
    </p:spTree>
    <p:extLst>
      <p:ext uri="{BB962C8B-B14F-4D97-AF65-F5344CB8AC3E}">
        <p14:creationId xmlns:p14="http://schemas.microsoft.com/office/powerpoint/2010/main" val="1238099950"/>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5">
            <a:extLst>
              <a:ext uri="{FF2B5EF4-FFF2-40B4-BE49-F238E27FC236}">
                <a16:creationId xmlns:a16="http://schemas.microsoft.com/office/drawing/2014/main" id="{C4B99361-BA6E-4C80-B869-88DEA1462C8B}"/>
              </a:ext>
            </a:extLst>
          </p:cNvPr>
          <p:cNvSpPr>
            <a:spLocks noGrp="1"/>
          </p:cNvSpPr>
          <p:nvPr>
            <p:ph type="title"/>
          </p:nvPr>
        </p:nvSpPr>
        <p:spPr>
          <a:xfrm>
            <a:off x="491555" y="314276"/>
            <a:ext cx="9358501" cy="302580"/>
          </a:xfrm>
        </p:spPr>
        <p:txBody>
          <a:bodyPr/>
          <a:lstStyle/>
          <a:p>
            <a:r>
              <a:rPr lang="en-US" dirty="0"/>
              <a:t>Actions to Improve or Maintain BCEGS Classifications</a:t>
            </a:r>
          </a:p>
        </p:txBody>
      </p:sp>
      <p:sp>
        <p:nvSpPr>
          <p:cNvPr id="6" name="Content Placeholder 4">
            <a:extLst>
              <a:ext uri="{FF2B5EF4-FFF2-40B4-BE49-F238E27FC236}">
                <a16:creationId xmlns:a16="http://schemas.microsoft.com/office/drawing/2014/main" id="{D64C7971-6C5C-449D-BC47-FA7718103F58}"/>
              </a:ext>
            </a:extLst>
          </p:cNvPr>
          <p:cNvSpPr txBox="1">
            <a:spLocks/>
          </p:cNvSpPr>
          <p:nvPr/>
        </p:nvSpPr>
        <p:spPr>
          <a:xfrm>
            <a:off x="404209" y="967349"/>
            <a:ext cx="11309371" cy="2312916"/>
          </a:xfrm>
          <a:prstGeom prst="rect">
            <a:avLst/>
          </a:prstGeom>
        </p:spPr>
        <p:txBody>
          <a:bodyPr vert="horz" wrap="square" lIns="0" tIns="0" rIns="0" bIns="0" rtlCol="0">
            <a:noAutofit/>
          </a:bodyPr>
          <a:lstStyle>
            <a:lvl1pPr marL="171450" indent="-171450" algn="l" defTabSz="914377" rtl="0" eaLnBrk="1" latinLnBrk="0" hangingPunct="1">
              <a:spcBef>
                <a:spcPts val="200"/>
              </a:spcBef>
              <a:buClr>
                <a:srgbClr val="006BA6"/>
              </a:buClr>
              <a:buFont typeface="Arial" pitchFamily="34" charset="0"/>
              <a:buChar char="•"/>
              <a:tabLst/>
              <a:defRPr sz="1600" b="0" i="0" kern="1200">
                <a:solidFill>
                  <a:srgbClr val="53575A"/>
                </a:solidFill>
                <a:latin typeface="Arial" charset="0"/>
                <a:ea typeface="+mn-ea"/>
                <a:cs typeface="+mn-cs"/>
              </a:defRPr>
            </a:lvl1pPr>
            <a:lvl2pPr marL="400050" indent="-228600" algn="l" defTabSz="914377" rtl="0" eaLnBrk="1" latinLnBrk="0" hangingPunct="1">
              <a:spcBef>
                <a:spcPts val="200"/>
              </a:spcBef>
              <a:buClr>
                <a:srgbClr val="006BA6"/>
              </a:buClr>
              <a:buFont typeface="Calibri" pitchFamily="34" charset="0"/>
              <a:buChar char="–"/>
              <a:tabLst/>
              <a:defRPr sz="1600" b="0" i="0" kern="1200">
                <a:solidFill>
                  <a:srgbClr val="53575A"/>
                </a:solidFill>
                <a:latin typeface="Arial" charset="0"/>
                <a:ea typeface="+mn-ea"/>
                <a:cs typeface="+mn-cs"/>
              </a:defRPr>
            </a:lvl2pPr>
            <a:lvl3pPr marL="571500" indent="-171450" algn="l" defTabSz="914377" rtl="0" eaLnBrk="1" latinLnBrk="0" hangingPunct="1">
              <a:spcBef>
                <a:spcPts val="200"/>
              </a:spcBef>
              <a:buClr>
                <a:srgbClr val="006BA6"/>
              </a:buClr>
              <a:buFont typeface="Arial"/>
              <a:buChar char="•"/>
              <a:tabLst>
                <a:tab pos="571500" algn="l"/>
              </a:tabLst>
              <a:defRPr sz="1600" b="0" i="0" kern="1200">
                <a:solidFill>
                  <a:srgbClr val="53575A"/>
                </a:solidFill>
                <a:latin typeface="Arial" charset="0"/>
                <a:ea typeface="+mn-ea"/>
                <a:cs typeface="+mn-cs"/>
              </a:defRPr>
            </a:lvl3pPr>
            <a:lvl4pPr marL="800100" indent="-228600" algn="l" defTabSz="914377" rtl="0" eaLnBrk="1" latinLnBrk="0" hangingPunct="1">
              <a:spcBef>
                <a:spcPts val="200"/>
              </a:spcBef>
              <a:buClr>
                <a:srgbClr val="006BA6"/>
              </a:buClr>
              <a:buFont typeface="Arial" pitchFamily="34" charset="0"/>
              <a:buChar char="–"/>
              <a:tabLst/>
              <a:defRPr sz="1600" b="0" i="0" kern="1200">
                <a:solidFill>
                  <a:srgbClr val="53575A"/>
                </a:solidFill>
                <a:latin typeface="Arial" charset="0"/>
                <a:ea typeface="+mn-ea"/>
                <a:cs typeface="+mn-cs"/>
              </a:defRPr>
            </a:lvl4pPr>
            <a:lvl5pPr marL="971550" indent="-171450" algn="l" defTabSz="914377" rtl="0" eaLnBrk="1" latinLnBrk="0" hangingPunct="1">
              <a:spcBef>
                <a:spcPts val="200"/>
              </a:spcBef>
              <a:buClr>
                <a:srgbClr val="006BA6"/>
              </a:buClr>
              <a:buFont typeface="Arial"/>
              <a:buChar char="•"/>
              <a:tabLst/>
              <a:defRPr sz="1600" b="0" i="0" kern="1200">
                <a:solidFill>
                  <a:srgbClr val="53575A"/>
                </a:solidFill>
                <a:latin typeface="Arial" charset="0"/>
                <a:ea typeface="+mn-ea"/>
                <a:cs typeface="+mn-cs"/>
              </a:defRPr>
            </a:lvl5pPr>
            <a:lvl6pPr marL="2514537" indent="-228594" algn="l" defTabSz="914377" rtl="0" eaLnBrk="1" latinLnBrk="0" hangingPunct="1">
              <a:spcBef>
                <a:spcPct val="20000"/>
              </a:spcBef>
              <a:buClr>
                <a:srgbClr val="007FB5"/>
              </a:buClr>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2000" dirty="0">
                <a:latin typeface="Roboto Medium" panose="02000000000000000000" pitchFamily="2" charset="0"/>
                <a:ea typeface="Roboto Medium" panose="02000000000000000000" pitchFamily="2" charset="0"/>
              </a:rPr>
              <a:t>Maintain a regular and timely code development process</a:t>
            </a:r>
          </a:p>
          <a:p>
            <a:pPr>
              <a:spcBef>
                <a:spcPts val="0"/>
              </a:spcBef>
              <a:spcAft>
                <a:spcPts val="600"/>
              </a:spcAft>
            </a:pPr>
            <a:r>
              <a:rPr lang="en-US" sz="2000" dirty="0">
                <a:latin typeface="Roboto Medium" panose="02000000000000000000" pitchFamily="2" charset="0"/>
                <a:ea typeface="Roboto Medium" panose="02000000000000000000" pitchFamily="2" charset="0"/>
              </a:rPr>
              <a:t>Maintain a state code without structural weakening of design elements related to natural hazards</a:t>
            </a:r>
          </a:p>
          <a:p>
            <a:pPr>
              <a:spcBef>
                <a:spcPts val="0"/>
              </a:spcBef>
              <a:spcAft>
                <a:spcPts val="600"/>
              </a:spcAft>
            </a:pPr>
            <a:r>
              <a:rPr lang="en-US" sz="2000" dirty="0">
                <a:latin typeface="Roboto Medium" panose="02000000000000000000" pitchFamily="2" charset="0"/>
                <a:ea typeface="Roboto Medium" panose="02000000000000000000" pitchFamily="2" charset="0"/>
              </a:rPr>
              <a:t>Promote increased training and model code certification for code officials</a:t>
            </a:r>
          </a:p>
          <a:p>
            <a:pPr>
              <a:spcBef>
                <a:spcPts val="0"/>
              </a:spcBef>
              <a:spcAft>
                <a:spcPts val="600"/>
              </a:spcAft>
            </a:pPr>
            <a:r>
              <a:rPr lang="en-US" sz="2000" dirty="0">
                <a:latin typeface="Roboto Medium" panose="02000000000000000000" pitchFamily="2" charset="0"/>
                <a:ea typeface="Roboto Medium" panose="02000000000000000000" pitchFamily="2" charset="0"/>
              </a:rPr>
              <a:t>Targeted Outreach</a:t>
            </a:r>
          </a:p>
          <a:p>
            <a:pPr lvl="1">
              <a:spcBef>
                <a:spcPts val="0"/>
              </a:spcBef>
              <a:spcAft>
                <a:spcPts val="600"/>
              </a:spcAft>
            </a:pPr>
            <a:r>
              <a:rPr lang="en-US" sz="2000" dirty="0">
                <a:latin typeface="Roboto Medium" panose="02000000000000000000" pitchFamily="2" charset="0"/>
                <a:ea typeface="Roboto Medium" panose="02000000000000000000" pitchFamily="2" charset="0"/>
              </a:rPr>
              <a:t>Communities without departments </a:t>
            </a:r>
          </a:p>
          <a:p>
            <a:pPr lvl="1">
              <a:spcBef>
                <a:spcPts val="0"/>
              </a:spcBef>
              <a:spcAft>
                <a:spcPts val="600"/>
              </a:spcAft>
            </a:pPr>
            <a:r>
              <a:rPr lang="en-US" sz="2000" dirty="0">
                <a:latin typeface="Roboto Medium" panose="02000000000000000000" pitchFamily="2" charset="0"/>
                <a:ea typeface="Roboto Medium" panose="02000000000000000000" pitchFamily="2" charset="0"/>
              </a:rPr>
              <a:t>Communities that do not have sufficient classifications to fully benefit from FEMA BRIC or CRS Programs</a:t>
            </a:r>
          </a:p>
          <a:p>
            <a:pPr marL="0" indent="0">
              <a:spcBef>
                <a:spcPts val="0"/>
              </a:spcBef>
              <a:spcAft>
                <a:spcPts val="600"/>
              </a:spcAft>
              <a:buNone/>
            </a:pPr>
            <a:endParaRPr lang="en-US" dirty="0">
              <a:latin typeface="Roboto Medium" panose="02000000000000000000" pitchFamily="2" charset="0"/>
              <a:ea typeface="Roboto Medium" panose="02000000000000000000" pitchFamily="2" charset="0"/>
            </a:endParaRPr>
          </a:p>
        </p:txBody>
      </p:sp>
      <p:sp>
        <p:nvSpPr>
          <p:cNvPr id="7" name="Content Placeholder 4">
            <a:extLst>
              <a:ext uri="{FF2B5EF4-FFF2-40B4-BE49-F238E27FC236}">
                <a16:creationId xmlns:a16="http://schemas.microsoft.com/office/drawing/2014/main" id="{4BAEA14F-8B56-4CCF-9335-0DA9752F420E}"/>
              </a:ext>
            </a:extLst>
          </p:cNvPr>
          <p:cNvSpPr txBox="1">
            <a:spLocks/>
          </p:cNvSpPr>
          <p:nvPr/>
        </p:nvSpPr>
        <p:spPr>
          <a:xfrm>
            <a:off x="404208" y="3851374"/>
            <a:ext cx="11309371" cy="801649"/>
          </a:xfrm>
          <a:prstGeom prst="rect">
            <a:avLst/>
          </a:prstGeom>
        </p:spPr>
        <p:txBody>
          <a:bodyPr vert="horz" wrap="square" lIns="0" tIns="0" rIns="0" bIns="0" rtlCol="0">
            <a:noAutofit/>
          </a:bodyPr>
          <a:lstStyle>
            <a:lvl1pPr marL="171450" indent="-171450" algn="l" defTabSz="914377" rtl="0" eaLnBrk="1" latinLnBrk="0" hangingPunct="1">
              <a:spcBef>
                <a:spcPts val="200"/>
              </a:spcBef>
              <a:buClr>
                <a:srgbClr val="006BA6"/>
              </a:buClr>
              <a:buFont typeface="Arial" pitchFamily="34" charset="0"/>
              <a:buChar char="•"/>
              <a:tabLst/>
              <a:defRPr sz="1600" b="0" i="0" kern="1200">
                <a:solidFill>
                  <a:srgbClr val="53575A"/>
                </a:solidFill>
                <a:latin typeface="Arial" charset="0"/>
                <a:ea typeface="+mn-ea"/>
                <a:cs typeface="+mn-cs"/>
              </a:defRPr>
            </a:lvl1pPr>
            <a:lvl2pPr marL="400050" indent="-228600" algn="l" defTabSz="914377" rtl="0" eaLnBrk="1" latinLnBrk="0" hangingPunct="1">
              <a:spcBef>
                <a:spcPts val="200"/>
              </a:spcBef>
              <a:buClr>
                <a:srgbClr val="006BA6"/>
              </a:buClr>
              <a:buFont typeface="Calibri" pitchFamily="34" charset="0"/>
              <a:buChar char="–"/>
              <a:tabLst/>
              <a:defRPr sz="1600" b="0" i="0" kern="1200">
                <a:solidFill>
                  <a:srgbClr val="53575A"/>
                </a:solidFill>
                <a:latin typeface="Arial" charset="0"/>
                <a:ea typeface="+mn-ea"/>
                <a:cs typeface="+mn-cs"/>
              </a:defRPr>
            </a:lvl2pPr>
            <a:lvl3pPr marL="571500" indent="-171450" algn="l" defTabSz="914377" rtl="0" eaLnBrk="1" latinLnBrk="0" hangingPunct="1">
              <a:spcBef>
                <a:spcPts val="200"/>
              </a:spcBef>
              <a:buClr>
                <a:srgbClr val="006BA6"/>
              </a:buClr>
              <a:buFont typeface="Arial"/>
              <a:buChar char="•"/>
              <a:tabLst>
                <a:tab pos="571500" algn="l"/>
              </a:tabLst>
              <a:defRPr sz="1600" b="0" i="0" kern="1200">
                <a:solidFill>
                  <a:srgbClr val="53575A"/>
                </a:solidFill>
                <a:latin typeface="Arial" charset="0"/>
                <a:ea typeface="+mn-ea"/>
                <a:cs typeface="+mn-cs"/>
              </a:defRPr>
            </a:lvl3pPr>
            <a:lvl4pPr marL="800100" indent="-228600" algn="l" defTabSz="914377" rtl="0" eaLnBrk="1" latinLnBrk="0" hangingPunct="1">
              <a:spcBef>
                <a:spcPts val="200"/>
              </a:spcBef>
              <a:buClr>
                <a:srgbClr val="006BA6"/>
              </a:buClr>
              <a:buFont typeface="Arial" pitchFamily="34" charset="0"/>
              <a:buChar char="–"/>
              <a:tabLst/>
              <a:defRPr sz="1600" b="0" i="0" kern="1200">
                <a:solidFill>
                  <a:srgbClr val="53575A"/>
                </a:solidFill>
                <a:latin typeface="Arial" charset="0"/>
                <a:ea typeface="+mn-ea"/>
                <a:cs typeface="+mn-cs"/>
              </a:defRPr>
            </a:lvl4pPr>
            <a:lvl5pPr marL="971550" indent="-171450" algn="l" defTabSz="914377" rtl="0" eaLnBrk="1" latinLnBrk="0" hangingPunct="1">
              <a:spcBef>
                <a:spcPts val="200"/>
              </a:spcBef>
              <a:buClr>
                <a:srgbClr val="006BA6"/>
              </a:buClr>
              <a:buFont typeface="Arial"/>
              <a:buChar char="•"/>
              <a:tabLst/>
              <a:defRPr sz="1600" b="0" i="0" kern="1200">
                <a:solidFill>
                  <a:srgbClr val="53575A"/>
                </a:solidFill>
                <a:latin typeface="Arial" charset="0"/>
                <a:ea typeface="+mn-ea"/>
                <a:cs typeface="+mn-cs"/>
              </a:defRPr>
            </a:lvl5pPr>
            <a:lvl6pPr marL="2514537" indent="-228594" algn="l" defTabSz="914377" rtl="0" eaLnBrk="1" latinLnBrk="0" hangingPunct="1">
              <a:spcBef>
                <a:spcPct val="20000"/>
              </a:spcBef>
              <a:buClr>
                <a:srgbClr val="007FB5"/>
              </a:buClr>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endParaRPr lang="en-US" dirty="0">
              <a:latin typeface="Roboto Medium" panose="02000000000000000000" pitchFamily="2" charset="0"/>
              <a:ea typeface="Roboto Medium" panose="02000000000000000000" pitchFamily="2" charset="0"/>
            </a:endParaRPr>
          </a:p>
        </p:txBody>
      </p:sp>
      <p:graphicFrame>
        <p:nvGraphicFramePr>
          <p:cNvPr id="9" name="Table 8">
            <a:extLst>
              <a:ext uri="{FF2B5EF4-FFF2-40B4-BE49-F238E27FC236}">
                <a16:creationId xmlns:a16="http://schemas.microsoft.com/office/drawing/2014/main" id="{D2402F17-22F4-48CC-AB23-2C019EFD050F}"/>
              </a:ext>
            </a:extLst>
          </p:cNvPr>
          <p:cNvGraphicFramePr>
            <a:graphicFrameLocks noGrp="1"/>
          </p:cNvGraphicFramePr>
          <p:nvPr>
            <p:extLst>
              <p:ext uri="{D42A27DB-BD31-4B8C-83A1-F6EECF244321}">
                <p14:modId xmlns:p14="http://schemas.microsoft.com/office/powerpoint/2010/main" val="456633474"/>
              </p:ext>
            </p:extLst>
          </p:nvPr>
        </p:nvGraphicFramePr>
        <p:xfrm>
          <a:off x="3308160" y="3577736"/>
          <a:ext cx="8479632" cy="2744163"/>
        </p:xfrm>
        <a:graphic>
          <a:graphicData uri="http://schemas.openxmlformats.org/drawingml/2006/table">
            <a:tbl>
              <a:tblPr firstRow="1" bandRow="1">
                <a:tableStyleId>{5C22544A-7EE6-4342-B048-85BDC9FD1C3A}</a:tableStyleId>
              </a:tblPr>
              <a:tblGrid>
                <a:gridCol w="4239816">
                  <a:extLst>
                    <a:ext uri="{9D8B030D-6E8A-4147-A177-3AD203B41FA5}">
                      <a16:colId xmlns:a16="http://schemas.microsoft.com/office/drawing/2014/main" val="20000"/>
                    </a:ext>
                  </a:extLst>
                </a:gridCol>
                <a:gridCol w="4239816">
                  <a:extLst>
                    <a:ext uri="{9D8B030D-6E8A-4147-A177-3AD203B41FA5}">
                      <a16:colId xmlns:a16="http://schemas.microsoft.com/office/drawing/2014/main" val="20001"/>
                    </a:ext>
                  </a:extLst>
                </a:gridCol>
              </a:tblGrid>
              <a:tr h="372374">
                <a:tc gridSpan="2">
                  <a:txBody>
                    <a:bodyPr/>
                    <a:lstStyle/>
                    <a:p>
                      <a:pPr algn="ctr"/>
                      <a:r>
                        <a:rPr lang="en-US" sz="1400" dirty="0"/>
                        <a:t>FACTORS</a:t>
                      </a:r>
                      <a:r>
                        <a:rPr lang="en-US" sz="1400" baseline="0" dirty="0"/>
                        <a:t> INFLUENCING EFFECTIVE CODE ENFORCEMENT</a:t>
                      </a:r>
                      <a:endParaRPr lang="en-US" sz="1400" dirty="0"/>
                    </a:p>
                  </a:txBody>
                  <a:tcPr marL="68580" marR="68580" marT="34290" marB="34290"/>
                </a:tc>
                <a:tc hMerge="1">
                  <a:txBody>
                    <a:bodyPr/>
                    <a:lstStyle/>
                    <a:p>
                      <a:pPr algn="ctr"/>
                      <a:endParaRPr lang="en-US" dirty="0"/>
                    </a:p>
                  </a:txBody>
                  <a:tcPr/>
                </a:tc>
                <a:extLst>
                  <a:ext uri="{0D108BD9-81ED-4DB2-BD59-A6C34878D82A}">
                    <a16:rowId xmlns:a16="http://schemas.microsoft.com/office/drawing/2014/main" val="10000"/>
                  </a:ext>
                </a:extLst>
              </a:tr>
              <a:tr h="372374">
                <a:tc>
                  <a:txBody>
                    <a:bodyPr/>
                    <a:lstStyle/>
                    <a:p>
                      <a:pPr algn="ctr"/>
                      <a:r>
                        <a:rPr lang="en-US" sz="1400" dirty="0"/>
                        <a:t>State Level</a:t>
                      </a:r>
                    </a:p>
                  </a:txBody>
                  <a:tcPr marL="68580" marR="68580" marT="34290" marB="34290">
                    <a:lnR w="28575" cap="flat" cmpd="sng" algn="ctr">
                      <a:solidFill>
                        <a:schemeClr val="tx2"/>
                      </a:solidFill>
                      <a:prstDash val="solid"/>
                      <a:round/>
                      <a:headEnd type="none" w="med" len="med"/>
                      <a:tailEnd type="none" w="med" len="med"/>
                    </a:lnR>
                  </a:tcPr>
                </a:tc>
                <a:tc>
                  <a:txBody>
                    <a:bodyPr/>
                    <a:lstStyle/>
                    <a:p>
                      <a:pPr algn="ctr"/>
                      <a:r>
                        <a:rPr lang="en-US" sz="1400" dirty="0"/>
                        <a:t>Local Level</a:t>
                      </a:r>
                    </a:p>
                  </a:txBody>
                  <a:tcPr marL="68580" marR="68580" marT="34290" marB="34290">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0001"/>
                  </a:ext>
                </a:extLst>
              </a:tr>
              <a:tr h="372374">
                <a:tc>
                  <a:txBody>
                    <a:bodyPr/>
                    <a:lstStyle/>
                    <a:p>
                      <a:r>
                        <a:rPr lang="en-US" sz="1400" dirty="0"/>
                        <a:t>Mandatory</a:t>
                      </a:r>
                      <a:r>
                        <a:rPr lang="en-US" sz="1400" baseline="0" dirty="0"/>
                        <a:t> vs. Local Option Enforcement</a:t>
                      </a:r>
                      <a:endParaRPr lang="en-US" sz="1400" dirty="0"/>
                    </a:p>
                  </a:txBody>
                  <a:tcPr marL="68580" marR="68580" marT="34290" marB="34290" anchor="ctr">
                    <a:lnR w="28575" cap="flat" cmpd="sng" algn="ctr">
                      <a:solidFill>
                        <a:schemeClr val="tx2"/>
                      </a:solidFill>
                      <a:prstDash val="solid"/>
                      <a:round/>
                      <a:headEnd type="none" w="med" len="med"/>
                      <a:tailEnd type="none" w="med" len="med"/>
                    </a:lnR>
                  </a:tcPr>
                </a:tc>
                <a:tc>
                  <a:txBody>
                    <a:bodyPr/>
                    <a:lstStyle/>
                    <a:p>
                      <a:r>
                        <a:rPr lang="en-US" sz="1400" dirty="0"/>
                        <a:t>Costs</a:t>
                      </a:r>
                      <a:r>
                        <a:rPr lang="en-US" sz="1400" baseline="0" dirty="0"/>
                        <a:t> of Department Operations</a:t>
                      </a:r>
                      <a:endParaRPr lang="en-US" sz="1400" dirty="0"/>
                    </a:p>
                  </a:txBody>
                  <a:tcPr marL="68580" marR="68580" marT="34290" marB="34290">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0002"/>
                  </a:ext>
                </a:extLst>
              </a:tr>
              <a:tr h="372374">
                <a:tc>
                  <a:txBody>
                    <a:bodyPr/>
                    <a:lstStyle/>
                    <a:p>
                      <a:r>
                        <a:rPr lang="en-US" sz="1400" dirty="0"/>
                        <a:t>State</a:t>
                      </a:r>
                      <a:r>
                        <a:rPr lang="en-US" sz="1400" baseline="0" dirty="0"/>
                        <a:t> Code Development Cycles</a:t>
                      </a:r>
                      <a:endParaRPr lang="en-US" sz="1400" dirty="0"/>
                    </a:p>
                  </a:txBody>
                  <a:tcPr marL="68580" marR="68580" marT="34290" marB="34290" anchor="ctr">
                    <a:lnR w="28575" cap="flat" cmpd="sng" algn="ctr">
                      <a:solidFill>
                        <a:schemeClr val="tx2"/>
                      </a:solidFill>
                      <a:prstDash val="solid"/>
                      <a:round/>
                      <a:headEnd type="none" w="med" len="med"/>
                      <a:tailEnd type="none" w="med" len="med"/>
                    </a:lnR>
                  </a:tcPr>
                </a:tc>
                <a:tc>
                  <a:txBody>
                    <a:bodyPr/>
                    <a:lstStyle/>
                    <a:p>
                      <a:r>
                        <a:rPr lang="en-US" sz="1400" dirty="0"/>
                        <a:t>Access to Qualified Candidates</a:t>
                      </a:r>
                    </a:p>
                  </a:txBody>
                  <a:tcPr marL="68580" marR="68580" marT="34290" marB="34290">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0003"/>
                  </a:ext>
                </a:extLst>
              </a:tr>
              <a:tr h="372374">
                <a:tc>
                  <a:txBody>
                    <a:bodyPr/>
                    <a:lstStyle/>
                    <a:p>
                      <a:r>
                        <a:rPr lang="en-US" sz="1400" dirty="0"/>
                        <a:t>State Code Amendments - Weakening</a:t>
                      </a:r>
                    </a:p>
                  </a:txBody>
                  <a:tcPr marL="68580" marR="68580" marT="34290" marB="34290" anchor="ctr">
                    <a:lnR w="28575" cap="flat" cmpd="sng" algn="ctr">
                      <a:solidFill>
                        <a:schemeClr val="tx2"/>
                      </a:solidFill>
                      <a:prstDash val="solid"/>
                      <a:round/>
                      <a:headEnd type="none" w="med" len="med"/>
                      <a:tailEnd type="none" w="med" len="med"/>
                    </a:lnR>
                  </a:tcPr>
                </a:tc>
                <a:tc>
                  <a:txBody>
                    <a:bodyPr/>
                    <a:lstStyle/>
                    <a:p>
                      <a:r>
                        <a:rPr lang="en-US" sz="1400" dirty="0"/>
                        <a:t>Scalability of Workforce</a:t>
                      </a:r>
                    </a:p>
                  </a:txBody>
                  <a:tcPr marL="68580" marR="68580" marT="34290" marB="34290">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0004"/>
                  </a:ext>
                </a:extLst>
              </a:tr>
              <a:tr h="370158">
                <a:tc>
                  <a:txBody>
                    <a:bodyPr/>
                    <a:lstStyle/>
                    <a:p>
                      <a:r>
                        <a:rPr lang="en-US" sz="1400" dirty="0"/>
                        <a:t>Limitations on Local Enforcement</a:t>
                      </a:r>
                    </a:p>
                  </a:txBody>
                  <a:tcPr marL="68580" marR="68580" marT="34290" marB="34290" anchor="ctr">
                    <a:lnR w="28575" cap="flat" cmpd="sng" algn="ctr">
                      <a:solidFill>
                        <a:schemeClr val="tx2"/>
                      </a:solidFill>
                      <a:prstDash val="solid"/>
                      <a:round/>
                      <a:headEnd type="none" w="med" len="med"/>
                      <a:tailEnd type="none" w="med" len="med"/>
                    </a:ln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3575A"/>
                          </a:solidFill>
                          <a:effectLst/>
                          <a:uLnTx/>
                          <a:uFillTx/>
                          <a:latin typeface="+mn-lt"/>
                          <a:ea typeface="+mn-ea"/>
                          <a:cs typeface="+mn-cs"/>
                        </a:rPr>
                        <a:t>Code Amendments – Weakening </a:t>
                      </a:r>
                    </a:p>
                  </a:txBody>
                  <a:tcPr marL="68580" marR="68580" marT="34290" marB="34290">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0005"/>
                  </a:ext>
                </a:extLst>
              </a:tr>
              <a:tr h="512135">
                <a:tc gridSpan="2">
                  <a:txBody>
                    <a:bodyPr/>
                    <a:lstStyle/>
                    <a:p>
                      <a:pPr algn="ctr"/>
                      <a:r>
                        <a:rPr lang="en-US" sz="1400" dirty="0"/>
                        <a:t>Understanding of</a:t>
                      </a:r>
                      <a:r>
                        <a:rPr lang="en-US" sz="1400" baseline="0" dirty="0"/>
                        <a:t> Natural Hazard Risk</a:t>
                      </a:r>
                    </a:p>
                    <a:p>
                      <a:pPr algn="ctr"/>
                      <a:r>
                        <a:rPr lang="en-US" sz="1400" dirty="0"/>
                        <a:t>Recognition of the Value</a:t>
                      </a:r>
                      <a:r>
                        <a:rPr lang="en-US" sz="1400" baseline="0" dirty="0"/>
                        <a:t> of Code Enforcement – Benefit vs. Cost</a:t>
                      </a:r>
                      <a:endParaRPr lang="en-US" sz="1400" dirty="0"/>
                    </a:p>
                  </a:txBody>
                  <a:tcPr marL="68580" marR="68580" marT="34290" marB="34290" anchor="ctr"/>
                </a:tc>
                <a:tc hMerge="1">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75A"/>
                        </a:solidFill>
                        <a:effectLst/>
                        <a:uLnTx/>
                        <a:uFillTx/>
                        <a:latin typeface="+mn-lt"/>
                        <a:ea typeface="+mn-ea"/>
                        <a:cs typeface="+mn-cs"/>
                      </a:endParaRPr>
                    </a:p>
                  </a:txBody>
                  <a:tcPr>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04392731"/>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5">
            <a:extLst>
              <a:ext uri="{FF2B5EF4-FFF2-40B4-BE49-F238E27FC236}">
                <a16:creationId xmlns:a16="http://schemas.microsoft.com/office/drawing/2014/main" id="{C4B99361-BA6E-4C80-B869-88DEA1462C8B}"/>
              </a:ext>
            </a:extLst>
          </p:cNvPr>
          <p:cNvSpPr>
            <a:spLocks noGrp="1"/>
          </p:cNvSpPr>
          <p:nvPr>
            <p:ph type="title"/>
          </p:nvPr>
        </p:nvSpPr>
        <p:spPr>
          <a:xfrm>
            <a:off x="491555" y="314276"/>
            <a:ext cx="9358501" cy="302580"/>
          </a:xfrm>
        </p:spPr>
        <p:txBody>
          <a:bodyPr/>
          <a:lstStyle/>
          <a:p>
            <a:r>
              <a:rPr lang="en-US" dirty="0"/>
              <a:t>Moving Forward - Collaboration</a:t>
            </a:r>
          </a:p>
        </p:txBody>
      </p:sp>
      <p:sp>
        <p:nvSpPr>
          <p:cNvPr id="6" name="Content Placeholder 4">
            <a:extLst>
              <a:ext uri="{FF2B5EF4-FFF2-40B4-BE49-F238E27FC236}">
                <a16:creationId xmlns:a16="http://schemas.microsoft.com/office/drawing/2014/main" id="{D64C7971-6C5C-449D-BC47-FA7718103F58}"/>
              </a:ext>
            </a:extLst>
          </p:cNvPr>
          <p:cNvSpPr txBox="1">
            <a:spLocks/>
          </p:cNvSpPr>
          <p:nvPr/>
        </p:nvSpPr>
        <p:spPr>
          <a:xfrm>
            <a:off x="404209" y="967349"/>
            <a:ext cx="11309371" cy="2312916"/>
          </a:xfrm>
          <a:prstGeom prst="rect">
            <a:avLst/>
          </a:prstGeom>
        </p:spPr>
        <p:txBody>
          <a:bodyPr vert="horz" wrap="square" lIns="0" tIns="0" rIns="0" bIns="0" rtlCol="0">
            <a:noAutofit/>
          </a:bodyPr>
          <a:lstStyle>
            <a:lvl1pPr marL="171450" indent="-171450" algn="l" defTabSz="914377" rtl="0" eaLnBrk="1" latinLnBrk="0" hangingPunct="1">
              <a:spcBef>
                <a:spcPts val="200"/>
              </a:spcBef>
              <a:buClr>
                <a:srgbClr val="006BA6"/>
              </a:buClr>
              <a:buFont typeface="Arial" pitchFamily="34" charset="0"/>
              <a:buChar char="•"/>
              <a:tabLst/>
              <a:defRPr sz="1600" b="0" i="0" kern="1200">
                <a:solidFill>
                  <a:srgbClr val="53575A"/>
                </a:solidFill>
                <a:latin typeface="Arial" charset="0"/>
                <a:ea typeface="+mn-ea"/>
                <a:cs typeface="+mn-cs"/>
              </a:defRPr>
            </a:lvl1pPr>
            <a:lvl2pPr marL="400050" indent="-228600" algn="l" defTabSz="914377" rtl="0" eaLnBrk="1" latinLnBrk="0" hangingPunct="1">
              <a:spcBef>
                <a:spcPts val="200"/>
              </a:spcBef>
              <a:buClr>
                <a:srgbClr val="006BA6"/>
              </a:buClr>
              <a:buFont typeface="Calibri" pitchFamily="34" charset="0"/>
              <a:buChar char="–"/>
              <a:tabLst/>
              <a:defRPr sz="1600" b="0" i="0" kern="1200">
                <a:solidFill>
                  <a:srgbClr val="53575A"/>
                </a:solidFill>
                <a:latin typeface="Arial" charset="0"/>
                <a:ea typeface="+mn-ea"/>
                <a:cs typeface="+mn-cs"/>
              </a:defRPr>
            </a:lvl2pPr>
            <a:lvl3pPr marL="571500" indent="-171450" algn="l" defTabSz="914377" rtl="0" eaLnBrk="1" latinLnBrk="0" hangingPunct="1">
              <a:spcBef>
                <a:spcPts val="200"/>
              </a:spcBef>
              <a:buClr>
                <a:srgbClr val="006BA6"/>
              </a:buClr>
              <a:buFont typeface="Arial"/>
              <a:buChar char="•"/>
              <a:tabLst>
                <a:tab pos="571500" algn="l"/>
              </a:tabLst>
              <a:defRPr sz="1600" b="0" i="0" kern="1200">
                <a:solidFill>
                  <a:srgbClr val="53575A"/>
                </a:solidFill>
                <a:latin typeface="Arial" charset="0"/>
                <a:ea typeface="+mn-ea"/>
                <a:cs typeface="+mn-cs"/>
              </a:defRPr>
            </a:lvl3pPr>
            <a:lvl4pPr marL="800100" indent="-228600" algn="l" defTabSz="914377" rtl="0" eaLnBrk="1" latinLnBrk="0" hangingPunct="1">
              <a:spcBef>
                <a:spcPts val="200"/>
              </a:spcBef>
              <a:buClr>
                <a:srgbClr val="006BA6"/>
              </a:buClr>
              <a:buFont typeface="Arial" pitchFamily="34" charset="0"/>
              <a:buChar char="–"/>
              <a:tabLst/>
              <a:defRPr sz="1600" b="0" i="0" kern="1200">
                <a:solidFill>
                  <a:srgbClr val="53575A"/>
                </a:solidFill>
                <a:latin typeface="Arial" charset="0"/>
                <a:ea typeface="+mn-ea"/>
                <a:cs typeface="+mn-cs"/>
              </a:defRPr>
            </a:lvl4pPr>
            <a:lvl5pPr marL="971550" indent="-171450" algn="l" defTabSz="914377" rtl="0" eaLnBrk="1" latinLnBrk="0" hangingPunct="1">
              <a:spcBef>
                <a:spcPts val="200"/>
              </a:spcBef>
              <a:buClr>
                <a:srgbClr val="006BA6"/>
              </a:buClr>
              <a:buFont typeface="Arial"/>
              <a:buChar char="•"/>
              <a:tabLst/>
              <a:defRPr sz="1600" b="0" i="0" kern="1200">
                <a:solidFill>
                  <a:srgbClr val="53575A"/>
                </a:solidFill>
                <a:latin typeface="Arial" charset="0"/>
                <a:ea typeface="+mn-ea"/>
                <a:cs typeface="+mn-cs"/>
              </a:defRPr>
            </a:lvl5pPr>
            <a:lvl6pPr marL="2514537" indent="-228594" algn="l" defTabSz="914377" rtl="0" eaLnBrk="1" latinLnBrk="0" hangingPunct="1">
              <a:spcBef>
                <a:spcPct val="20000"/>
              </a:spcBef>
              <a:buClr>
                <a:srgbClr val="007FB5"/>
              </a:buClr>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endParaRPr lang="en-US" dirty="0">
              <a:latin typeface="Roboto Medium" panose="02000000000000000000" pitchFamily="2" charset="0"/>
              <a:ea typeface="Roboto Medium" panose="02000000000000000000" pitchFamily="2" charset="0"/>
            </a:endParaRPr>
          </a:p>
        </p:txBody>
      </p:sp>
      <p:sp>
        <p:nvSpPr>
          <p:cNvPr id="7" name="Content Placeholder 4">
            <a:extLst>
              <a:ext uri="{FF2B5EF4-FFF2-40B4-BE49-F238E27FC236}">
                <a16:creationId xmlns:a16="http://schemas.microsoft.com/office/drawing/2014/main" id="{4BAEA14F-8B56-4CCF-9335-0DA9752F420E}"/>
              </a:ext>
            </a:extLst>
          </p:cNvPr>
          <p:cNvSpPr txBox="1">
            <a:spLocks/>
          </p:cNvSpPr>
          <p:nvPr/>
        </p:nvSpPr>
        <p:spPr>
          <a:xfrm>
            <a:off x="404208" y="3851374"/>
            <a:ext cx="11309371" cy="801649"/>
          </a:xfrm>
          <a:prstGeom prst="rect">
            <a:avLst/>
          </a:prstGeom>
        </p:spPr>
        <p:txBody>
          <a:bodyPr vert="horz" wrap="square" lIns="0" tIns="0" rIns="0" bIns="0" rtlCol="0">
            <a:noAutofit/>
          </a:bodyPr>
          <a:lstStyle>
            <a:lvl1pPr marL="171450" indent="-171450" algn="l" defTabSz="914377" rtl="0" eaLnBrk="1" latinLnBrk="0" hangingPunct="1">
              <a:spcBef>
                <a:spcPts val="200"/>
              </a:spcBef>
              <a:buClr>
                <a:srgbClr val="006BA6"/>
              </a:buClr>
              <a:buFont typeface="Arial" pitchFamily="34" charset="0"/>
              <a:buChar char="•"/>
              <a:tabLst/>
              <a:defRPr sz="1600" b="0" i="0" kern="1200">
                <a:solidFill>
                  <a:srgbClr val="53575A"/>
                </a:solidFill>
                <a:latin typeface="Arial" charset="0"/>
                <a:ea typeface="+mn-ea"/>
                <a:cs typeface="+mn-cs"/>
              </a:defRPr>
            </a:lvl1pPr>
            <a:lvl2pPr marL="400050" indent="-228600" algn="l" defTabSz="914377" rtl="0" eaLnBrk="1" latinLnBrk="0" hangingPunct="1">
              <a:spcBef>
                <a:spcPts val="200"/>
              </a:spcBef>
              <a:buClr>
                <a:srgbClr val="006BA6"/>
              </a:buClr>
              <a:buFont typeface="Calibri" pitchFamily="34" charset="0"/>
              <a:buChar char="–"/>
              <a:tabLst/>
              <a:defRPr sz="1600" b="0" i="0" kern="1200">
                <a:solidFill>
                  <a:srgbClr val="53575A"/>
                </a:solidFill>
                <a:latin typeface="Arial" charset="0"/>
                <a:ea typeface="+mn-ea"/>
                <a:cs typeface="+mn-cs"/>
              </a:defRPr>
            </a:lvl2pPr>
            <a:lvl3pPr marL="571500" indent="-171450" algn="l" defTabSz="914377" rtl="0" eaLnBrk="1" latinLnBrk="0" hangingPunct="1">
              <a:spcBef>
                <a:spcPts val="200"/>
              </a:spcBef>
              <a:buClr>
                <a:srgbClr val="006BA6"/>
              </a:buClr>
              <a:buFont typeface="Arial"/>
              <a:buChar char="•"/>
              <a:tabLst>
                <a:tab pos="571500" algn="l"/>
              </a:tabLst>
              <a:defRPr sz="1600" b="0" i="0" kern="1200">
                <a:solidFill>
                  <a:srgbClr val="53575A"/>
                </a:solidFill>
                <a:latin typeface="Arial" charset="0"/>
                <a:ea typeface="+mn-ea"/>
                <a:cs typeface="+mn-cs"/>
              </a:defRPr>
            </a:lvl3pPr>
            <a:lvl4pPr marL="800100" indent="-228600" algn="l" defTabSz="914377" rtl="0" eaLnBrk="1" latinLnBrk="0" hangingPunct="1">
              <a:spcBef>
                <a:spcPts val="200"/>
              </a:spcBef>
              <a:buClr>
                <a:srgbClr val="006BA6"/>
              </a:buClr>
              <a:buFont typeface="Arial" pitchFamily="34" charset="0"/>
              <a:buChar char="–"/>
              <a:tabLst/>
              <a:defRPr sz="1600" b="0" i="0" kern="1200">
                <a:solidFill>
                  <a:srgbClr val="53575A"/>
                </a:solidFill>
                <a:latin typeface="Arial" charset="0"/>
                <a:ea typeface="+mn-ea"/>
                <a:cs typeface="+mn-cs"/>
              </a:defRPr>
            </a:lvl4pPr>
            <a:lvl5pPr marL="971550" indent="-171450" algn="l" defTabSz="914377" rtl="0" eaLnBrk="1" latinLnBrk="0" hangingPunct="1">
              <a:spcBef>
                <a:spcPts val="200"/>
              </a:spcBef>
              <a:buClr>
                <a:srgbClr val="006BA6"/>
              </a:buClr>
              <a:buFont typeface="Arial"/>
              <a:buChar char="•"/>
              <a:tabLst/>
              <a:defRPr sz="1600" b="0" i="0" kern="1200">
                <a:solidFill>
                  <a:srgbClr val="53575A"/>
                </a:solidFill>
                <a:latin typeface="Arial" charset="0"/>
                <a:ea typeface="+mn-ea"/>
                <a:cs typeface="+mn-cs"/>
              </a:defRPr>
            </a:lvl5pPr>
            <a:lvl6pPr marL="2514537" indent="-228594" algn="l" defTabSz="914377" rtl="0" eaLnBrk="1" latinLnBrk="0" hangingPunct="1">
              <a:spcBef>
                <a:spcPct val="20000"/>
              </a:spcBef>
              <a:buClr>
                <a:srgbClr val="007FB5"/>
              </a:buClr>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endParaRPr lang="en-US" dirty="0">
              <a:latin typeface="Roboto Medium" panose="02000000000000000000" pitchFamily="2" charset="0"/>
              <a:ea typeface="Roboto Medium" panose="02000000000000000000" pitchFamily="2" charset="0"/>
            </a:endParaRPr>
          </a:p>
        </p:txBody>
      </p:sp>
      <p:sp>
        <p:nvSpPr>
          <p:cNvPr id="8" name="TextBox 7">
            <a:extLst>
              <a:ext uri="{FF2B5EF4-FFF2-40B4-BE49-F238E27FC236}">
                <a16:creationId xmlns:a16="http://schemas.microsoft.com/office/drawing/2014/main" id="{BC0CB5BB-84D4-4E45-B84A-09FC98288F23}"/>
              </a:ext>
            </a:extLst>
          </p:cNvPr>
          <p:cNvSpPr txBox="1"/>
          <p:nvPr/>
        </p:nvSpPr>
        <p:spPr>
          <a:xfrm>
            <a:off x="404208" y="1099998"/>
            <a:ext cx="10198202" cy="3416320"/>
          </a:xfrm>
          <a:prstGeom prst="rect">
            <a:avLst/>
          </a:prstGeom>
          <a:noFill/>
        </p:spPr>
        <p:txBody>
          <a:bodyPr wrap="square">
            <a:spAutoFit/>
          </a:bodyPr>
          <a:lstStyle/>
          <a:p>
            <a:pPr>
              <a:spcBef>
                <a:spcPts val="0"/>
              </a:spcBef>
              <a:spcAft>
                <a:spcPts val="600"/>
              </a:spcAft>
            </a:pPr>
            <a:r>
              <a:rPr lang="en-US" sz="2400" dirty="0">
                <a:solidFill>
                  <a:schemeClr val="accent1"/>
                </a:solidFill>
                <a:latin typeface="Roboto Medium" panose="02000000000000000000" pitchFamily="2" charset="0"/>
                <a:ea typeface="Roboto Medium" panose="02000000000000000000" pitchFamily="2" charset="0"/>
              </a:rPr>
              <a:t>A couple of questions:</a:t>
            </a:r>
          </a:p>
          <a:p>
            <a:pPr>
              <a:spcBef>
                <a:spcPts val="0"/>
              </a:spcBef>
              <a:spcAft>
                <a:spcPts val="600"/>
              </a:spcAft>
            </a:pPr>
            <a:r>
              <a:rPr lang="en-US" i="1" dirty="0">
                <a:solidFill>
                  <a:schemeClr val="accent1"/>
                </a:solidFill>
                <a:latin typeface="Roboto Medium" panose="02000000000000000000" pitchFamily="2" charset="0"/>
                <a:ea typeface="Roboto Medium" panose="02000000000000000000" pitchFamily="2" charset="0"/>
              </a:rPr>
              <a:t>How do we communicate this information to state and local decision makers?</a:t>
            </a:r>
          </a:p>
          <a:p>
            <a:pPr marL="285750" indent="-285750">
              <a:spcBef>
                <a:spcPts val="0"/>
              </a:spcBef>
              <a:spcAft>
                <a:spcPts val="600"/>
              </a:spcAft>
              <a:buFont typeface="Arial" panose="020B0604020202020204" pitchFamily="34" charset="0"/>
              <a:buChar char="•"/>
            </a:pPr>
            <a:r>
              <a:rPr lang="en-US" dirty="0">
                <a:latin typeface="Roboto Medium" panose="02000000000000000000" pitchFamily="2" charset="0"/>
                <a:ea typeface="Roboto Medium" panose="02000000000000000000" pitchFamily="2" charset="0"/>
              </a:rPr>
              <a:t>Increased outreach to community leaders (Mayors, County Commissioners)</a:t>
            </a:r>
          </a:p>
          <a:p>
            <a:pPr marL="285750" indent="-285750">
              <a:spcBef>
                <a:spcPts val="0"/>
              </a:spcBef>
              <a:spcAft>
                <a:spcPts val="600"/>
              </a:spcAft>
              <a:buFont typeface="Arial" panose="020B0604020202020204" pitchFamily="34" charset="0"/>
              <a:buChar char="•"/>
            </a:pPr>
            <a:r>
              <a:rPr lang="en-US" dirty="0">
                <a:latin typeface="Roboto Medium" panose="02000000000000000000" pitchFamily="2" charset="0"/>
                <a:ea typeface="Roboto Medium" panose="02000000000000000000" pitchFamily="2" charset="0"/>
              </a:rPr>
              <a:t>Use existing partnerships and organizations (ICC, FLASH, FEMA)</a:t>
            </a:r>
          </a:p>
          <a:p>
            <a:pPr>
              <a:spcBef>
                <a:spcPts val="0"/>
              </a:spcBef>
              <a:spcAft>
                <a:spcPts val="600"/>
              </a:spcAft>
            </a:pPr>
            <a:endParaRPr lang="en-US" i="1" dirty="0">
              <a:latin typeface="Roboto Medium" panose="02000000000000000000" pitchFamily="2" charset="0"/>
              <a:ea typeface="Roboto Medium" panose="02000000000000000000" pitchFamily="2" charset="0"/>
            </a:endParaRPr>
          </a:p>
          <a:p>
            <a:pPr>
              <a:spcBef>
                <a:spcPts val="0"/>
              </a:spcBef>
              <a:spcAft>
                <a:spcPts val="600"/>
              </a:spcAft>
            </a:pPr>
            <a:r>
              <a:rPr lang="en-US" i="1" dirty="0">
                <a:solidFill>
                  <a:schemeClr val="accent1"/>
                </a:solidFill>
                <a:latin typeface="Roboto Medium" panose="02000000000000000000" pitchFamily="2" charset="0"/>
                <a:ea typeface="Roboto Medium" panose="02000000000000000000" pitchFamily="2" charset="0"/>
              </a:rPr>
              <a:t>What data can be used to assist the state and local leaders in understanding risks associated with ineffective building code enforcement?</a:t>
            </a:r>
          </a:p>
          <a:p>
            <a:pPr marL="285750" indent="-285750">
              <a:spcBef>
                <a:spcPts val="0"/>
              </a:spcBef>
              <a:spcAft>
                <a:spcPts val="600"/>
              </a:spcAft>
              <a:buFont typeface="Arial" panose="020B0604020202020204" pitchFamily="34" charset="0"/>
              <a:buChar char="•"/>
            </a:pPr>
            <a:r>
              <a:rPr lang="en-US" dirty="0">
                <a:latin typeface="Roboto Medium" panose="02000000000000000000" pitchFamily="2" charset="0"/>
                <a:ea typeface="Roboto Medium" panose="02000000000000000000" pitchFamily="2" charset="0"/>
              </a:rPr>
              <a:t>Verisk can assist State Hazard Mitigation Officers, Emergency Managers and Building Code Officials with basic metrics to better inform decision making and provide targeted outreach to jurisdictions that may benefit from additional resources.   </a:t>
            </a:r>
          </a:p>
        </p:txBody>
      </p:sp>
    </p:spTree>
    <p:extLst>
      <p:ext uri="{BB962C8B-B14F-4D97-AF65-F5344CB8AC3E}">
        <p14:creationId xmlns:p14="http://schemas.microsoft.com/office/powerpoint/2010/main" val="3409502907"/>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570&quot;&gt;&lt;property id=&quot;20148&quot; value=&quot;5&quot;/&gt;&lt;property id=&quot;20300&quot; value=&quot;Slide 2&quot;/&gt;&lt;property id=&quot;20307&quot; value=&quot;285&quot;/&gt;&lt;/object&gt;&lt;object type=&quot;3&quot; unique_id=&quot;10587&quot;&gt;&lt;property id=&quot;20148&quot; value=&quot;5&quot;/&gt;&lt;property id=&quot;20300&quot; value=&quot;Slide 3&quot;/&gt;&lt;property id=&quot;20307&quot; value=&quot;286&quot;/&gt;&lt;/object&gt;&lt;object type=&quot;3&quot; unique_id=&quot;10690&quot;&gt;&lt;property id=&quot;20148&quot; value=&quot;5&quot;/&gt;&lt;property id=&quot;20300&quot; value=&quot;Slide 4&quot;/&gt;&lt;property id=&quot;20307&quot; value=&quot;287&quot;/&gt;&lt;/object&gt;&lt;object type=&quot;3&quot; unique_id=&quot;10745&quot;&gt;&lt;property id=&quot;20148&quot; value=&quot;5&quot;/&gt;&lt;property id=&quot;20300&quot; value=&quot;Slide 5&quot;/&gt;&lt;property id=&quot;20307&quot; value=&quot;288&quot;/&gt;&lt;/object&gt;&lt;object type=&quot;3&quot; unique_id=&quot;10879&quot;&gt;&lt;property id=&quot;20148&quot; value=&quot;5&quot;/&gt;&lt;property id=&quot;20300&quot; value=&quot;Slide 11&quot;/&gt;&lt;property id=&quot;20307&quot; value=&quot;289&quot;/&gt;&lt;/object&gt;&lt;object type=&quot;3&quot; unique_id=&quot;11589&quot;&gt;&lt;property id=&quot;20148&quot; value=&quot;5&quot;/&gt;&lt;property id=&quot;20300&quot; value=&quot;Slide 6&quot;/&gt;&lt;property id=&quot;20307&quot; value=&quot;299&quot;/&gt;&lt;/object&gt;&lt;object type=&quot;3&quot; unique_id=&quot;11590&quot;&gt;&lt;property id=&quot;20148&quot; value=&quot;5&quot;/&gt;&lt;property id=&quot;20300&quot; value=&quot;Slide 7&quot;/&gt;&lt;property id=&quot;20307&quot; value=&quot;297&quot;/&gt;&lt;/object&gt;&lt;object type=&quot;3&quot; unique_id=&quot;11591&quot;&gt;&lt;property id=&quot;20148&quot; value=&quot;5&quot;/&gt;&lt;property id=&quot;20300&quot; value=&quot;Slide 8&quot;/&gt;&lt;property id=&quot;20307&quot; value=&quot;300&quot;/&gt;&lt;/object&gt;&lt;object type=&quot;3&quot; unique_id=&quot;11592&quot;&gt;&lt;property id=&quot;20148&quot; value=&quot;5&quot;/&gt;&lt;property id=&quot;20300&quot; value=&quot;Slide 9&quot;/&gt;&lt;property id=&quot;20307&quot; value=&quot;301&quot;/&gt;&lt;/object&gt;&lt;object type=&quot;3&quot; unique_id=&quot;11593&quot;&gt;&lt;property id=&quot;20148&quot; value=&quot;5&quot;/&gt;&lt;property id=&quot;20300&quot; value=&quot;Slide 10&quot;/&gt;&lt;property id=&quot;20307&quot; value=&quot;302&quot;/&gt;&lt;/object&gt;&lt;object type=&quot;3&quot; unique_id=&quot;11594&quot;&gt;&lt;property id=&quot;20148&quot; value=&quot;5&quot;/&gt;&lt;property id=&quot;20300&quot; value=&quot;Slide 16&quot;/&gt;&lt;property id=&quot;20307&quot; value=&quot;303&quot;/&gt;&lt;/object&gt;&lt;object type=&quot;3&quot; unique_id=&quot;11595&quot;&gt;&lt;property id=&quot;20148&quot; value=&quot;5&quot;/&gt;&lt;property id=&quot;20300&quot; value=&quot;Slide 12&quot;/&gt;&lt;property id=&quot;20307&quot; value=&quot;305&quot;/&gt;&lt;/object&gt;&lt;object type=&quot;3&quot; unique_id=&quot;11723&quot;&gt;&lt;property id=&quot;20148&quot; value=&quot;5&quot;/&gt;&lt;property id=&quot;20300&quot; value=&quot;Slide 13&quot;/&gt;&lt;property id=&quot;20307&quot; value=&quot;306&quot;/&gt;&lt;/object&gt;&lt;object type=&quot;3&quot; unique_id=&quot;11724&quot;&gt;&lt;property id=&quot;20148&quot; value=&quot;5&quot;/&gt;&lt;property id=&quot;20300&quot; value=&quot;Slide 14&quot;/&gt;&lt;property id=&quot;20307&quot; value=&quot;307&quot;/&gt;&lt;/object&gt;&lt;object type=&quot;3&quot; unique_id=&quot;12390&quot;&gt;&lt;property id=&quot;20148&quot; value=&quot;5&quot;/&gt;&lt;property id=&quot;20300&quot; value=&quot;Slide 17&quot;/&gt;&lt;property id=&quot;20307&quot; value=&quot;309&quot;/&gt;&lt;/object&gt;&lt;object type=&quot;3&quot; unique_id=&quot;12427&quot;&gt;&lt;property id=&quot;20148&quot; value=&quot;5&quot;/&gt;&lt;property id=&quot;20300&quot; value=&quot;Slide 15&quot;/&gt;&lt;property id=&quot;20307&quot; value=&quot;310&quot;/&gt;&lt;/object&gt;&lt;/object&gt;&lt;/object&gt;&lt;/database&gt;"/>
  <p:tag name="SECTOMILLISECCONVERTED" val="1"/>
</p:tagLst>
</file>

<file path=ppt/theme/theme1.xml><?xml version="1.0" encoding="utf-8"?>
<a:theme xmlns:a="http://schemas.openxmlformats.org/drawingml/2006/main" name="Verisk Best Practices Theme">
  <a:themeElements>
    <a:clrScheme name="Verisk New Brand Theme 2022">
      <a:dk1>
        <a:srgbClr val="3F403F"/>
      </a:dk1>
      <a:lt1>
        <a:srgbClr val="FFFFFF"/>
      </a:lt1>
      <a:dk2>
        <a:srgbClr val="000000"/>
      </a:dk2>
      <a:lt2>
        <a:srgbClr val="FFFFFF"/>
      </a:lt2>
      <a:accent1>
        <a:srgbClr val="2A7CE1"/>
      </a:accent1>
      <a:accent2>
        <a:srgbClr val="2ECCDB"/>
      </a:accent2>
      <a:accent3>
        <a:srgbClr val="00348E"/>
      </a:accent3>
      <a:accent4>
        <a:srgbClr val="009D4F"/>
      </a:accent4>
      <a:accent5>
        <a:srgbClr val="FFC500"/>
      </a:accent5>
      <a:accent6>
        <a:srgbClr val="D30019"/>
      </a:accent6>
      <a:hlink>
        <a:srgbClr val="2570CB"/>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t" anchorCtr="0">
        <a:noAutofit/>
      </a:bodyPr>
      <a:lstStyle>
        <a:defPPr marL="9525" algn="l" defTabSz="914377">
          <a:spcBef>
            <a:spcPts val="200"/>
          </a:spcBef>
          <a:buClr>
            <a:srgbClr val="016AA6"/>
          </a:buClr>
          <a:defRPr sz="1600" dirty="0" err="1" smtClean="0">
            <a:solidFill>
              <a:srgbClr val="3F403F"/>
            </a:solidFill>
            <a:latin typeface="Roboto" panose="02000000000000000000" pitchFamily="2" charset="0"/>
            <a:ea typeface="Roboto" panose="02000000000000000000" pitchFamily="2" charset="0"/>
          </a:defRPr>
        </a:defPPr>
      </a:lstStyle>
    </a:txDef>
  </a:objectDefaults>
  <a:extraClrSchemeLst/>
  <a:extLst>
    <a:ext uri="{05A4C25C-085E-4340-85A3-A5531E510DB2}">
      <thm15:themeFamily xmlns:thm15="http://schemas.microsoft.com/office/thememl/2012/main" name="Presentation11-1" id="{29DFA207-4F76-7245-8CFC-88DD8A5B32BE}" vid="{59128B93-287B-C14F-AD0C-CA4C4E16E9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17837058A9CB47886B59A476E1AB3A" ma:contentTypeVersion="15" ma:contentTypeDescription="Create a new document." ma:contentTypeScope="" ma:versionID="65de312b6fe350e8cebc1de8d43bb435">
  <xsd:schema xmlns:xsd="http://www.w3.org/2001/XMLSchema" xmlns:xs="http://www.w3.org/2001/XMLSchema" xmlns:p="http://schemas.microsoft.com/office/2006/metadata/properties" xmlns:ns2="81f8a32d-03ac-4d8a-be14-3c3d854dc4f7" targetNamespace="http://schemas.microsoft.com/office/2006/metadata/properties" ma:root="true" ma:fieldsID="244e70dca8c8baee3baca1fe354b9621" ns2:_="">
    <xsd:import namespace="81f8a32d-03ac-4d8a-be14-3c3d854dc4f7"/>
    <xsd:element name="properties">
      <xsd:complexType>
        <xsd:sequence>
          <xsd:element name="documentManagement">
            <xsd:complexType>
              <xsd:all>
                <xsd:element ref="ns2:Sorting" minOccurs="0"/>
                <xsd:element ref="ns2:MediaServiceMetadata" minOccurs="0"/>
                <xsd:element ref="ns2:MediaServiceFastMetadata" minOccurs="0"/>
                <xsd:element ref="ns2:MediaServiceAutoTags" minOccurs="0"/>
                <xsd:element ref="ns2:MediaServiceGenerationTime" minOccurs="0"/>
                <xsd:element ref="ns2:MediaServiceEventHashCode" minOccurs="0"/>
                <xsd:element ref="ns2:Orientation" minOccurs="0"/>
                <xsd:element ref="ns2:Trademark" minOccurs="0"/>
                <xsd:element ref="ns2:DocType" minOccurs="0"/>
                <xsd:element ref="ns2:File" minOccurs="0"/>
                <xsd:element ref="ns2:Size" minOccurs="0"/>
                <xsd:element ref="ns2:Downloadlin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f8a32d-03ac-4d8a-be14-3c3d854dc4f7" elementFormDefault="qualified">
    <xsd:import namespace="http://schemas.microsoft.com/office/2006/documentManagement/types"/>
    <xsd:import namespace="http://schemas.microsoft.com/office/infopath/2007/PartnerControls"/>
    <xsd:element name="Sorting" ma:index="8" nillable="true" ma:displayName="Sorting" ma:format="Dropdown" ma:internalName="Sorting">
      <xsd:complexType>
        <xsd:complexContent>
          <xsd:extension base="dms:MultiChoice">
            <xsd:sequence>
              <xsd:element name="Value" maxOccurs="unbounded" minOccurs="0" nillable="true">
                <xsd:simpleType>
                  <xsd:restriction base="dms:Choice">
                    <xsd:enumeration value="General"/>
                    <xsd:enumeration value="Design"/>
                    <xsd:enumeration value="Top"/>
                    <xsd:enumeration value="Horizontal"/>
                    <xsd:enumeration value="Vertical"/>
                    <xsd:enumeration value="TM"/>
                    <xsd:enumeration value="No TM"/>
                    <xsd:enumeration value="Choice 8"/>
                  </xsd:restriction>
                </xsd:simple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Orientation" ma:index="14" nillable="true" ma:displayName="Orientation" ma:format="Dropdown" ma:internalName="Orientation">
      <xsd:simpleType>
        <xsd:restriction base="dms:Choice">
          <xsd:enumeration value="Horizontal"/>
          <xsd:enumeration value="Vertical"/>
        </xsd:restriction>
      </xsd:simpleType>
    </xsd:element>
    <xsd:element name="Trademark" ma:index="15" nillable="true" ma:displayName="Trademark" ma:format="Dropdown" ma:internalName="Trademark">
      <xsd:simpleType>
        <xsd:restriction base="dms:Choice">
          <xsd:enumeration value="No"/>
          <xsd:enumeration value="Yes"/>
        </xsd:restriction>
      </xsd:simpleType>
    </xsd:element>
    <xsd:element name="DocType" ma:index="16" nillable="true" ma:displayName="Doc Type" ma:format="Dropdown" ma:internalName="DocType">
      <xsd:simpleType>
        <xsd:restriction base="dms:Choice">
          <xsd:enumeration value="Logo"/>
          <xsd:enumeration value="Word"/>
          <xsd:enumeration value="PPT"/>
          <xsd:enumeration value="PDF"/>
          <xsd:enumeration value="Brand Templates"/>
          <xsd:enumeration value="Branded Assets"/>
          <xsd:enumeration value="Brand Resources"/>
          <xsd:enumeration value="Brand Guidelines"/>
          <xsd:enumeration value="Writers"/>
        </xsd:restriction>
      </xsd:simpleType>
    </xsd:element>
    <xsd:element name="File" ma:index="17" nillable="true" ma:displayName="File" ma:format="Dropdown" ma:internalName="File">
      <xsd:simpleType>
        <xsd:restriction base="dms:Text">
          <xsd:maxLength value="255"/>
        </xsd:restriction>
      </xsd:simpleType>
    </xsd:element>
    <xsd:element name="Size" ma:index="18" nillable="true" ma:displayName="Size" ma:format="Dropdown" ma:internalName="Size">
      <xsd:simpleType>
        <xsd:restriction base="dms:Choice">
          <xsd:enumeration value="8.5x11"/>
          <xsd:enumeration value="A4"/>
        </xsd:restriction>
      </xsd:simpleType>
    </xsd:element>
    <xsd:element name="Downloadlinks" ma:index="19" nillable="true" ma:displayName="Download links" ma:format="Dropdown" ma:internalName="Downloadlink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ize xmlns="81f8a32d-03ac-4d8a-be14-3c3d854dc4f7" xsi:nil="true"/>
    <File xmlns="81f8a32d-03ac-4d8a-be14-3c3d854dc4f7">Verisk PowerPoint Template</File>
    <Orientation xmlns="81f8a32d-03ac-4d8a-be14-3c3d854dc4f7" xsi:nil="true"/>
    <Trademark xmlns="81f8a32d-03ac-4d8a-be14-3c3d854dc4f7" xsi:nil="true"/>
    <Sorting xmlns="81f8a32d-03ac-4d8a-be14-3c3d854dc4f7" xsi:nil="true"/>
    <DocType xmlns="81f8a32d-03ac-4d8a-be14-3c3d854dc4f7" xsi:nil="true"/>
    <Downloadlinks xmlns="81f8a32d-03ac-4d8a-be14-3c3d854dc4f7" xsi:nil="true"/>
  </documentManagement>
</p:properties>
</file>

<file path=customXml/itemProps1.xml><?xml version="1.0" encoding="utf-8"?>
<ds:datastoreItem xmlns:ds="http://schemas.openxmlformats.org/officeDocument/2006/customXml" ds:itemID="{2349B7B5-AC31-43B5-A4BA-582859BE7D60}">
  <ds:schemaRefs>
    <ds:schemaRef ds:uri="http://schemas.microsoft.com/sharepoint/v3/contenttype/forms"/>
  </ds:schemaRefs>
</ds:datastoreItem>
</file>

<file path=customXml/itemProps2.xml><?xml version="1.0" encoding="utf-8"?>
<ds:datastoreItem xmlns:ds="http://schemas.openxmlformats.org/officeDocument/2006/customXml" ds:itemID="{ED65BACD-D277-4BFD-9D55-CF86323A4C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f8a32d-03ac-4d8a-be14-3c3d854dc4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74E54A-6B94-41CA-8C8E-2331412E237F}">
  <ds:schemaRefs>
    <ds:schemaRef ds:uri="http://schemas.openxmlformats.org/package/2006/metadata/core-properties"/>
    <ds:schemaRef ds:uri="http://purl.org/dc/elements/1.1/"/>
    <ds:schemaRef ds:uri="http://www.w3.org/XML/1998/namespace"/>
    <ds:schemaRef ds:uri="http://schemas.microsoft.com/office/2006/metadata/properties"/>
    <ds:schemaRef ds:uri="9f33f73f-72bd-47b6-99d7-ecf3d0797c67"/>
    <ds:schemaRef ds:uri="http://purl.org/dc/dcmitype/"/>
    <ds:schemaRef ds:uri="http://schemas.microsoft.com/office/2006/documentManagement/types"/>
    <ds:schemaRef ds:uri="http://schemas.microsoft.com/office/infopath/2007/PartnerControls"/>
    <ds:schemaRef ds:uri="3a375958-6963-4498-9116-812bc4819476"/>
    <ds:schemaRef ds:uri="http://schemas.microsoft.com/sharepoint/v3"/>
    <ds:schemaRef ds:uri="http://purl.org/dc/terms/"/>
    <ds:schemaRef ds:uri="81f8a32d-03ac-4d8a-be14-3c3d854dc4f7"/>
  </ds:schemaRefs>
</ds:datastoreItem>
</file>

<file path=docProps/app.xml><?xml version="1.0" encoding="utf-8"?>
<Properties xmlns="http://schemas.openxmlformats.org/officeDocument/2006/extended-properties" xmlns:vt="http://schemas.openxmlformats.org/officeDocument/2006/docPropsVTypes">
  <Template>Verisk-PowerPoint-Template-v2.0-2021-12</Template>
  <TotalTime>197</TotalTime>
  <Words>599</Words>
  <Application>Microsoft Office PowerPoint</Application>
  <PresentationFormat>Widescreen</PresentationFormat>
  <Paragraphs>106</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Roboto Medium</vt:lpstr>
      <vt:lpstr>Century Gothic</vt:lpstr>
      <vt:lpstr>Calibri</vt:lpstr>
      <vt:lpstr>Roboto</vt:lpstr>
      <vt:lpstr>Arial</vt:lpstr>
      <vt:lpstr>Verisk Best Practices Theme</vt:lpstr>
      <vt:lpstr>Briefing Prepared for the Georgia State Codes Advisory Committee</vt:lpstr>
      <vt:lpstr>Building Code Effectiveness Grading Schedule (BCEGS®)</vt:lpstr>
      <vt:lpstr>What goes into a BCEGS Classification?</vt:lpstr>
      <vt:lpstr>How does BCEGS impact my community?</vt:lpstr>
      <vt:lpstr>Classifications in Georgia</vt:lpstr>
      <vt:lpstr>Actions to Improve or Maintain BCEGS Classifications</vt:lpstr>
      <vt:lpstr>Moving Forward - Collaboration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Verisk PPT Template</dc:title>
  <dc:creator>Thomure, Dale K.</dc:creator>
  <cp:lastModifiedBy>Thomure, Dale K.</cp:lastModifiedBy>
  <cp:revision>10</cp:revision>
  <cp:lastPrinted>2017-07-07T15:44:45Z</cp:lastPrinted>
  <dcterms:created xsi:type="dcterms:W3CDTF">2022-03-07T09:59:39Z</dcterms:created>
  <dcterms:modified xsi:type="dcterms:W3CDTF">2022-03-07T13:17:30Z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0x0101005617837058A9CB47886B59A476E1AB3A</vt:lpwstr>
  </property>
  <property fmtid="{D5CDD505-2E9C-101B-9397-08002B2CF9AE}" pid="4" name="TaxKeyword">
    <vt:lpwstr/>
  </property>
</Properties>
</file>